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Helvetica Bold" panose="020B0604020202020204" charset="0"/>
      <p:regular r:id="rId13"/>
      <p:bold r:id="rId14"/>
    </p:embeddedFont>
    <p:embeddedFont>
      <p:font typeface="IBM Plex Sans Condensed" panose="020B0506050203000203" pitchFamily="34" charset="0"/>
      <p:regular r:id="rId15"/>
      <p:bold r:id="rId16"/>
      <p:italic r:id="rId17"/>
      <p:boldItalic r:id="rId18"/>
    </p:embeddedFont>
    <p:embeddedFont>
      <p:font typeface="IBM Plex Sans Condensed Bold" panose="020B0806050203000203" pitchFamily="34" charset="0"/>
      <p:regular r:id="rId19"/>
      <p:bold r:id="rId20"/>
    </p:embeddedFont>
    <p:embeddedFont>
      <p:font typeface="Montserrat 1 Bold" panose="020B0604020202020204" charset="0"/>
      <p:regular r:id="rId21"/>
    </p:embeddedFont>
    <p:embeddedFont>
      <p:font typeface="Montserrat 1 Heavy" panose="020B0604020202020204" charset="0"/>
      <p:regular r:id="rId22"/>
    </p:embeddedFont>
    <p:embeddedFont>
      <p:font typeface="Montserrat 1 Italics" panose="020B0604020202020204" charset="0"/>
      <p:regular r:id="rId23"/>
    </p:embeddedFont>
    <p:embeddedFont>
      <p:font typeface="Montserrat 1 Medium" panose="020B0604020202020204" charset="0"/>
      <p:regular r:id="rId24"/>
    </p:embeddedFont>
    <p:embeddedFont>
      <p:font typeface="Montserrat 1 Thin" panose="020B0604020202020204" charset="0"/>
      <p:regular r:id="rId25"/>
    </p:embeddedFont>
    <p:embeddedFont>
      <p:font typeface="Montserrat 1 Ultra-Bold" panose="020B0604020202020204" charset="0"/>
      <p:regular r:id="rId26"/>
    </p:embeddedFont>
    <p:embeddedFont>
      <p:font typeface="Montserrat 2" panose="020B0604020202020204" charset="0"/>
      <p:regular r:id="rId27"/>
    </p:embeddedFont>
    <p:embeddedFont>
      <p:font typeface="Open Sans" panose="020B0606030504020204" pitchFamily="34" charset="0"/>
      <p:regular r:id="rId28"/>
      <p:bold r:id="rId29"/>
      <p:italic r:id="rId30"/>
      <p:boldItalic r:id="rId31"/>
    </p:embeddedFont>
    <p:embeddedFont>
      <p:font typeface="Open Sans Bold" panose="020B0806030504020204"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2710A0-A070-4088-8F5D-DA885B30D133}" v="4" dt="2025-11-14T10:54:50.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9128" autoAdjust="0"/>
  </p:normalViewPr>
  <p:slideViewPr>
    <p:cSldViewPr>
      <p:cViewPr varScale="1">
        <p:scale>
          <a:sx n="32" d="100"/>
          <a:sy n="32" d="100"/>
        </p:scale>
        <p:origin x="53"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microsoft.com/office/2015/10/relationships/revisionInfo" Target="revisionInfo.xml"/><Relationship Id="rId21" Type="http://schemas.openxmlformats.org/officeDocument/2006/relationships/font" Target="fonts/font9.fntdata"/><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ne Mertens" userId="d222f9e7-963f-4720-9b18-6d23c8c0d9b4" providerId="ADAL" clId="{8B4BB936-2866-45EB-B3BF-7B63C1494ABD}"/>
    <pc:docChg chg="undo redo custSel modSld sldOrd">
      <pc:chgData name="Simonne Mertens" userId="d222f9e7-963f-4720-9b18-6d23c8c0d9b4" providerId="ADAL" clId="{8B4BB936-2866-45EB-B3BF-7B63C1494ABD}" dt="2025-11-14T11:27:14.352" v="5513" actId="1076"/>
      <pc:docMkLst>
        <pc:docMk/>
      </pc:docMkLst>
      <pc:sldChg chg="modSp mod">
        <pc:chgData name="Simonne Mertens" userId="d222f9e7-963f-4720-9b18-6d23c8c0d9b4" providerId="ADAL" clId="{8B4BB936-2866-45EB-B3BF-7B63C1494ABD}" dt="2025-11-14T10:05:58.264" v="3983" actId="20577"/>
        <pc:sldMkLst>
          <pc:docMk/>
          <pc:sldMk cId="0" sldId="256"/>
        </pc:sldMkLst>
        <pc:spChg chg="mod">
          <ac:chgData name="Simonne Mertens" userId="d222f9e7-963f-4720-9b18-6d23c8c0d9b4" providerId="ADAL" clId="{8B4BB936-2866-45EB-B3BF-7B63C1494ABD}" dt="2025-11-14T10:05:58.264" v="3983" actId="20577"/>
          <ac:spMkLst>
            <pc:docMk/>
            <pc:sldMk cId="0" sldId="256"/>
            <ac:spMk id="66" creationId="{00000000-0000-0000-0000-000000000000}"/>
          </ac:spMkLst>
        </pc:spChg>
      </pc:sldChg>
      <pc:sldChg chg="modNotesTx">
        <pc:chgData name="Simonne Mertens" userId="d222f9e7-963f-4720-9b18-6d23c8c0d9b4" providerId="ADAL" clId="{8B4BB936-2866-45EB-B3BF-7B63C1494ABD}" dt="2025-11-14T11:15:41.584" v="5316" actId="790"/>
        <pc:sldMkLst>
          <pc:docMk/>
          <pc:sldMk cId="0" sldId="257"/>
        </pc:sldMkLst>
      </pc:sldChg>
      <pc:sldChg chg="modSp mod ord modNotesTx">
        <pc:chgData name="Simonne Mertens" userId="d222f9e7-963f-4720-9b18-6d23c8c0d9b4" providerId="ADAL" clId="{8B4BB936-2866-45EB-B3BF-7B63C1494ABD}" dt="2025-11-14T11:25:35.742" v="5509" actId="6549"/>
        <pc:sldMkLst>
          <pc:docMk/>
          <pc:sldMk cId="0" sldId="258"/>
        </pc:sldMkLst>
        <pc:spChg chg="mod">
          <ac:chgData name="Simonne Mertens" userId="d222f9e7-963f-4720-9b18-6d23c8c0d9b4" providerId="ADAL" clId="{8B4BB936-2866-45EB-B3BF-7B63C1494ABD}" dt="2025-11-13T14:24:57.704" v="1666" actId="14100"/>
          <ac:spMkLst>
            <pc:docMk/>
            <pc:sldMk cId="0" sldId="258"/>
            <ac:spMk id="5" creationId="{00000000-0000-0000-0000-000000000000}"/>
          </ac:spMkLst>
        </pc:spChg>
        <pc:spChg chg="mod">
          <ac:chgData name="Simonne Mertens" userId="d222f9e7-963f-4720-9b18-6d23c8c0d9b4" providerId="ADAL" clId="{8B4BB936-2866-45EB-B3BF-7B63C1494ABD}" dt="2025-11-13T14:25:01.016" v="1667" actId="1076"/>
          <ac:spMkLst>
            <pc:docMk/>
            <pc:sldMk cId="0" sldId="258"/>
            <ac:spMk id="6" creationId="{00000000-0000-0000-0000-000000000000}"/>
          </ac:spMkLst>
        </pc:spChg>
        <pc:spChg chg="mod">
          <ac:chgData name="Simonne Mertens" userId="d222f9e7-963f-4720-9b18-6d23c8c0d9b4" providerId="ADAL" clId="{8B4BB936-2866-45EB-B3BF-7B63C1494ABD}" dt="2025-11-14T11:25:35.742" v="5509" actId="6549"/>
          <ac:spMkLst>
            <pc:docMk/>
            <pc:sldMk cId="0" sldId="258"/>
            <ac:spMk id="21" creationId="{00000000-0000-0000-0000-000000000000}"/>
          </ac:spMkLst>
        </pc:spChg>
        <pc:spChg chg="mod">
          <ac:chgData name="Simonne Mertens" userId="d222f9e7-963f-4720-9b18-6d23c8c0d9b4" providerId="ADAL" clId="{8B4BB936-2866-45EB-B3BF-7B63C1494ABD}" dt="2025-11-14T11:12:18.068" v="5302" actId="20577"/>
          <ac:spMkLst>
            <pc:docMk/>
            <pc:sldMk cId="0" sldId="258"/>
            <ac:spMk id="22" creationId="{00000000-0000-0000-0000-000000000000}"/>
          </ac:spMkLst>
        </pc:spChg>
        <pc:spChg chg="mod">
          <ac:chgData name="Simonne Mertens" userId="d222f9e7-963f-4720-9b18-6d23c8c0d9b4" providerId="ADAL" clId="{8B4BB936-2866-45EB-B3BF-7B63C1494ABD}" dt="2025-11-13T14:01:55.020" v="63" actId="20577"/>
          <ac:spMkLst>
            <pc:docMk/>
            <pc:sldMk cId="0" sldId="258"/>
            <ac:spMk id="25" creationId="{00000000-0000-0000-0000-000000000000}"/>
          </ac:spMkLst>
        </pc:spChg>
        <pc:spChg chg="mod">
          <ac:chgData name="Simonne Mertens" userId="d222f9e7-963f-4720-9b18-6d23c8c0d9b4" providerId="ADAL" clId="{8B4BB936-2866-45EB-B3BF-7B63C1494ABD}" dt="2025-11-14T11:19:22.065" v="5345" actId="20577"/>
          <ac:spMkLst>
            <pc:docMk/>
            <pc:sldMk cId="0" sldId="258"/>
            <ac:spMk id="26" creationId="{00000000-0000-0000-0000-000000000000}"/>
          </ac:spMkLst>
        </pc:spChg>
        <pc:grpChg chg="mod">
          <ac:chgData name="Simonne Mertens" userId="d222f9e7-963f-4720-9b18-6d23c8c0d9b4" providerId="ADAL" clId="{8B4BB936-2866-45EB-B3BF-7B63C1494ABD}" dt="2025-11-13T14:21:09.591" v="1371" actId="1076"/>
          <ac:grpSpMkLst>
            <pc:docMk/>
            <pc:sldMk cId="0" sldId="258"/>
            <ac:grpSpMk id="2" creationId="{00000000-0000-0000-0000-000000000000}"/>
          </ac:grpSpMkLst>
        </pc:grpChg>
      </pc:sldChg>
      <pc:sldChg chg="modSp mod">
        <pc:chgData name="Simonne Mertens" userId="d222f9e7-963f-4720-9b18-6d23c8c0d9b4" providerId="ADAL" clId="{8B4BB936-2866-45EB-B3BF-7B63C1494ABD}" dt="2025-11-14T10:26:41.643" v="4324" actId="313"/>
        <pc:sldMkLst>
          <pc:docMk/>
          <pc:sldMk cId="0" sldId="259"/>
        </pc:sldMkLst>
        <pc:spChg chg="mod">
          <ac:chgData name="Simonne Mertens" userId="d222f9e7-963f-4720-9b18-6d23c8c0d9b4" providerId="ADAL" clId="{8B4BB936-2866-45EB-B3BF-7B63C1494ABD}" dt="2025-11-13T14:29:52.988" v="2053" actId="20577"/>
          <ac:spMkLst>
            <pc:docMk/>
            <pc:sldMk cId="0" sldId="259"/>
            <ac:spMk id="35" creationId="{00000000-0000-0000-0000-000000000000}"/>
          </ac:spMkLst>
        </pc:spChg>
        <pc:spChg chg="mod">
          <ac:chgData name="Simonne Mertens" userId="d222f9e7-963f-4720-9b18-6d23c8c0d9b4" providerId="ADAL" clId="{8B4BB936-2866-45EB-B3BF-7B63C1494ABD}" dt="2025-11-14T10:26:25.033" v="4323" actId="20577"/>
          <ac:spMkLst>
            <pc:docMk/>
            <pc:sldMk cId="0" sldId="259"/>
            <ac:spMk id="36" creationId="{00000000-0000-0000-0000-000000000000}"/>
          </ac:spMkLst>
        </pc:spChg>
        <pc:spChg chg="mod">
          <ac:chgData name="Simonne Mertens" userId="d222f9e7-963f-4720-9b18-6d23c8c0d9b4" providerId="ADAL" clId="{8B4BB936-2866-45EB-B3BF-7B63C1494ABD}" dt="2025-11-14T10:26:41.643" v="4324" actId="313"/>
          <ac:spMkLst>
            <pc:docMk/>
            <pc:sldMk cId="0" sldId="259"/>
            <ac:spMk id="37" creationId="{00000000-0000-0000-0000-000000000000}"/>
          </ac:spMkLst>
        </pc:spChg>
      </pc:sldChg>
      <pc:sldChg chg="modSp mod">
        <pc:chgData name="Simonne Mertens" userId="d222f9e7-963f-4720-9b18-6d23c8c0d9b4" providerId="ADAL" clId="{8B4BB936-2866-45EB-B3BF-7B63C1494ABD}" dt="2025-11-14T11:26:39.569" v="5511" actId="6549"/>
        <pc:sldMkLst>
          <pc:docMk/>
          <pc:sldMk cId="0" sldId="260"/>
        </pc:sldMkLst>
        <pc:spChg chg="mod">
          <ac:chgData name="Simonne Mertens" userId="d222f9e7-963f-4720-9b18-6d23c8c0d9b4" providerId="ADAL" clId="{8B4BB936-2866-45EB-B3BF-7B63C1494ABD}" dt="2025-11-13T14:33:32.983" v="2410" actId="20577"/>
          <ac:spMkLst>
            <pc:docMk/>
            <pc:sldMk cId="0" sldId="260"/>
            <ac:spMk id="2" creationId="{00000000-0000-0000-0000-000000000000}"/>
          </ac:spMkLst>
        </pc:spChg>
        <pc:spChg chg="mod">
          <ac:chgData name="Simonne Mertens" userId="d222f9e7-963f-4720-9b18-6d23c8c0d9b4" providerId="ADAL" clId="{8B4BB936-2866-45EB-B3BF-7B63C1494ABD}" dt="2025-11-14T11:26:39.569" v="5511" actId="6549"/>
          <ac:spMkLst>
            <pc:docMk/>
            <pc:sldMk cId="0" sldId="260"/>
            <ac:spMk id="3" creationId="{00000000-0000-0000-0000-000000000000}"/>
          </ac:spMkLst>
        </pc:spChg>
        <pc:grpChg chg="mod">
          <ac:chgData name="Simonne Mertens" userId="d222f9e7-963f-4720-9b18-6d23c8c0d9b4" providerId="ADAL" clId="{8B4BB936-2866-45EB-B3BF-7B63C1494ABD}" dt="2025-11-13T14:35:57.568" v="2653" actId="1076"/>
          <ac:grpSpMkLst>
            <pc:docMk/>
            <pc:sldMk cId="0" sldId="260"/>
            <ac:grpSpMk id="4" creationId="{00000000-0000-0000-0000-000000000000}"/>
          </ac:grpSpMkLst>
        </pc:grpChg>
      </pc:sldChg>
      <pc:sldChg chg="modSp mod modNotesTx">
        <pc:chgData name="Simonne Mertens" userId="d222f9e7-963f-4720-9b18-6d23c8c0d9b4" providerId="ADAL" clId="{8B4BB936-2866-45EB-B3BF-7B63C1494ABD}" dt="2025-11-14T11:24:54.638" v="5508" actId="20577"/>
        <pc:sldMkLst>
          <pc:docMk/>
          <pc:sldMk cId="0" sldId="261"/>
        </pc:sldMkLst>
        <pc:spChg chg="mod">
          <ac:chgData name="Simonne Mertens" userId="d222f9e7-963f-4720-9b18-6d23c8c0d9b4" providerId="ADAL" clId="{8B4BB936-2866-45EB-B3BF-7B63C1494ABD}" dt="2025-11-13T14:36:47.417" v="2688" actId="20577"/>
          <ac:spMkLst>
            <pc:docMk/>
            <pc:sldMk cId="0" sldId="261"/>
            <ac:spMk id="2" creationId="{00000000-0000-0000-0000-000000000000}"/>
          </ac:spMkLst>
        </pc:spChg>
        <pc:spChg chg="mod">
          <ac:chgData name="Simonne Mertens" userId="d222f9e7-963f-4720-9b18-6d23c8c0d9b4" providerId="ADAL" clId="{8B4BB936-2866-45EB-B3BF-7B63C1494ABD}" dt="2025-11-14T11:20:42.455" v="5347" actId="20577"/>
          <ac:spMkLst>
            <pc:docMk/>
            <pc:sldMk cId="0" sldId="261"/>
            <ac:spMk id="3" creationId="{00000000-0000-0000-0000-000000000000}"/>
          </ac:spMkLst>
        </pc:spChg>
        <pc:spChg chg="mod">
          <ac:chgData name="Simonne Mertens" userId="d222f9e7-963f-4720-9b18-6d23c8c0d9b4" providerId="ADAL" clId="{8B4BB936-2866-45EB-B3BF-7B63C1494ABD}" dt="2025-11-14T11:24:50.943" v="5507" actId="20577"/>
          <ac:spMkLst>
            <pc:docMk/>
            <pc:sldMk cId="0" sldId="261"/>
            <ac:spMk id="34" creationId="{00000000-0000-0000-0000-000000000000}"/>
          </ac:spMkLst>
        </pc:spChg>
      </pc:sldChg>
      <pc:sldChg chg="modSp mod">
        <pc:chgData name="Simonne Mertens" userId="d222f9e7-963f-4720-9b18-6d23c8c0d9b4" providerId="ADAL" clId="{8B4BB936-2866-45EB-B3BF-7B63C1494ABD}" dt="2025-11-14T11:27:14.352" v="5513" actId="1076"/>
        <pc:sldMkLst>
          <pc:docMk/>
          <pc:sldMk cId="0" sldId="262"/>
        </pc:sldMkLst>
        <pc:spChg chg="mod">
          <ac:chgData name="Simonne Mertens" userId="d222f9e7-963f-4720-9b18-6d23c8c0d9b4" providerId="ADAL" clId="{8B4BB936-2866-45EB-B3BF-7B63C1494ABD}" dt="2025-11-14T11:27:14.352" v="5513" actId="1076"/>
          <ac:spMkLst>
            <pc:docMk/>
            <pc:sldMk cId="0" sldId="262"/>
            <ac:spMk id="20" creationId="{00000000-0000-0000-0000-000000000000}"/>
          </ac:spMkLst>
        </pc:spChg>
        <pc:spChg chg="mod">
          <ac:chgData name="Simonne Mertens" userId="d222f9e7-963f-4720-9b18-6d23c8c0d9b4" providerId="ADAL" clId="{8B4BB936-2866-45EB-B3BF-7B63C1494ABD}" dt="2025-11-13T14:39:30.323" v="2937" actId="6549"/>
          <ac:spMkLst>
            <pc:docMk/>
            <pc:sldMk cId="0" sldId="262"/>
            <ac:spMk id="21" creationId="{00000000-0000-0000-0000-000000000000}"/>
          </ac:spMkLst>
        </pc:spChg>
        <pc:spChg chg="mod">
          <ac:chgData name="Simonne Mertens" userId="d222f9e7-963f-4720-9b18-6d23c8c0d9b4" providerId="ADAL" clId="{8B4BB936-2866-45EB-B3BF-7B63C1494ABD}" dt="2025-11-14T10:39:59.768" v="4431" actId="6549"/>
          <ac:spMkLst>
            <pc:docMk/>
            <pc:sldMk cId="0" sldId="262"/>
            <ac:spMk id="22" creationId="{00000000-0000-0000-0000-000000000000}"/>
          </ac:spMkLst>
        </pc:spChg>
      </pc:sldChg>
      <pc:sldChg chg="modSp mod">
        <pc:chgData name="Simonne Mertens" userId="d222f9e7-963f-4720-9b18-6d23c8c0d9b4" providerId="ADAL" clId="{8B4BB936-2866-45EB-B3BF-7B63C1494ABD}" dt="2025-11-13T14:43:35.690" v="3325" actId="20577"/>
        <pc:sldMkLst>
          <pc:docMk/>
          <pc:sldMk cId="0" sldId="264"/>
        </pc:sldMkLst>
        <pc:spChg chg="mod">
          <ac:chgData name="Simonne Mertens" userId="d222f9e7-963f-4720-9b18-6d23c8c0d9b4" providerId="ADAL" clId="{8B4BB936-2866-45EB-B3BF-7B63C1494ABD}" dt="2025-11-13T14:43:35.690" v="3325" actId="20577"/>
          <ac:spMkLst>
            <pc:docMk/>
            <pc:sldMk cId="0" sldId="264"/>
            <ac:spMk id="22" creationId="{00000000-0000-0000-0000-000000000000}"/>
          </ac:spMkLst>
        </pc:spChg>
        <pc:spChg chg="mod">
          <ac:chgData name="Simonne Mertens" userId="d222f9e7-963f-4720-9b18-6d23c8c0d9b4" providerId="ADAL" clId="{8B4BB936-2866-45EB-B3BF-7B63C1494ABD}" dt="2025-11-13T14:43:09.154" v="3284" actId="20577"/>
          <ac:spMkLst>
            <pc:docMk/>
            <pc:sldMk cId="0" sldId="264"/>
            <ac:spMk id="24" creationId="{00000000-0000-0000-0000-000000000000}"/>
          </ac:spMkLst>
        </pc:spChg>
        <pc:spChg chg="mod">
          <ac:chgData name="Simonne Mertens" userId="d222f9e7-963f-4720-9b18-6d23c8c0d9b4" providerId="ADAL" clId="{8B4BB936-2866-45EB-B3BF-7B63C1494ABD}" dt="2025-11-13T14:43:24.797" v="3314" actId="20577"/>
          <ac:spMkLst>
            <pc:docMk/>
            <pc:sldMk cId="0" sldId="264"/>
            <ac:spMk id="25" creationId="{00000000-0000-0000-0000-000000000000}"/>
          </ac:spMkLst>
        </pc:spChg>
        <pc:spChg chg="mod">
          <ac:chgData name="Simonne Mertens" userId="d222f9e7-963f-4720-9b18-6d23c8c0d9b4" providerId="ADAL" clId="{8B4BB936-2866-45EB-B3BF-7B63C1494ABD}" dt="2025-11-13T14:41:47.774" v="3246" actId="20577"/>
          <ac:spMkLst>
            <pc:docMk/>
            <pc:sldMk cId="0" sldId="264"/>
            <ac:spMk id="31" creationId="{00000000-0000-0000-0000-000000000000}"/>
          </ac:spMkLst>
        </pc:spChg>
      </pc:sldChg>
      <pc:sldChg chg="modSp mod">
        <pc:chgData name="Simonne Mertens" userId="d222f9e7-963f-4720-9b18-6d23c8c0d9b4" providerId="ADAL" clId="{8B4BB936-2866-45EB-B3BF-7B63C1494ABD}" dt="2025-11-13T14:43:54.941" v="3348" actId="20577"/>
        <pc:sldMkLst>
          <pc:docMk/>
          <pc:sldMk cId="0" sldId="265"/>
        </pc:sldMkLst>
        <pc:spChg chg="mod">
          <ac:chgData name="Simonne Mertens" userId="d222f9e7-963f-4720-9b18-6d23c8c0d9b4" providerId="ADAL" clId="{8B4BB936-2866-45EB-B3BF-7B63C1494ABD}" dt="2025-11-13T14:43:54.941" v="3348" actId="20577"/>
          <ac:spMkLst>
            <pc:docMk/>
            <pc:sldMk cId="0" sldId="265"/>
            <ac:spMk id="2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7E3F1-E2E2-48CB-9FE7-CA0EE29162F0}" type="datetimeFigureOut">
              <a:rPr lang="fr-BE" smtClean="0"/>
              <a:t>24-11-25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83747-E55D-4CC3-8AD6-2861B916BB07}" type="slidenum">
              <a:rPr lang="fr-BE" smtClean="0"/>
              <a:t>‹nr.›</a:t>
            </a:fld>
            <a:endParaRPr lang="fr-BE"/>
          </a:p>
        </p:txBody>
      </p:sp>
    </p:spTree>
    <p:extLst>
      <p:ext uri="{BB962C8B-B14F-4D97-AF65-F5344CB8AC3E}">
        <p14:creationId xmlns:p14="http://schemas.microsoft.com/office/powerpoint/2010/main" val="110975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Nick </a:t>
            </a:r>
            <a:r>
              <a:rPr lang="fr-BE" dirty="0" err="1"/>
              <a:t>Kasberg</a:t>
            </a:r>
            <a:r>
              <a:rPr lang="fr-BE" dirty="0"/>
              <a:t> </a:t>
            </a:r>
          </a:p>
          <a:p>
            <a:r>
              <a:rPr lang="fr-BE" dirty="0"/>
              <a:t>Service de prévention intercommunal</a:t>
            </a:r>
          </a:p>
          <a:p>
            <a:endParaRPr lang="fr-BE" dirty="0"/>
          </a:p>
          <a:p>
            <a:r>
              <a:rPr lang="fr-BE" noProof="0" dirty="0"/>
              <a:t>Prévention : </a:t>
            </a:r>
          </a:p>
          <a:p>
            <a:endParaRPr lang="fr-BE" noProof="0" dirty="0"/>
          </a:p>
          <a:p>
            <a:r>
              <a:rPr lang="fr-BE" noProof="0" dirty="0"/>
              <a:t>Campagnes générales</a:t>
            </a:r>
          </a:p>
          <a:p>
            <a:r>
              <a:rPr lang="fr-BE" noProof="0" dirty="0"/>
              <a:t>Soutien aux organisations (de jeunesse) et écoles,</a:t>
            </a:r>
          </a:p>
          <a:p>
            <a:r>
              <a:rPr lang="fr-BE" noProof="0" dirty="0"/>
              <a:t>Centres PMS et écoles de devoirs, parents…  </a:t>
            </a:r>
          </a:p>
          <a:p>
            <a:endParaRPr lang="fr-BE" noProof="0" dirty="0"/>
          </a:p>
          <a:p>
            <a:r>
              <a:rPr lang="fr-BE" noProof="0" dirty="0"/>
              <a:t>Intervention précoce</a:t>
            </a:r>
          </a:p>
          <a:p>
            <a:endParaRPr lang="fr-BE" noProof="0" dirty="0"/>
          </a:p>
          <a:p>
            <a:r>
              <a:rPr lang="fr-BE" noProof="0" dirty="0"/>
              <a:t>Entretiens autour de l’usage problématique des jeux vidéo et des médias</a:t>
            </a:r>
          </a:p>
          <a:p>
            <a:r>
              <a:rPr lang="fr-BE" noProof="0" dirty="0"/>
              <a:t>Soutien du réseau </a:t>
            </a:r>
          </a:p>
          <a:p>
            <a:r>
              <a:rPr lang="fr-BE" noProof="0" dirty="0"/>
              <a:t>Orientation vers un accompagnement supplémentaire </a:t>
            </a:r>
          </a:p>
          <a:p>
            <a:r>
              <a:rPr lang="fr-BE" noProof="0" dirty="0"/>
              <a:t>Aussi sur orientation par le PMS, les écoles de devoirs et les enseignants</a:t>
            </a:r>
          </a:p>
          <a:p>
            <a:endParaRPr lang="fr-BE" noProof="0" dirty="0"/>
          </a:p>
          <a:p>
            <a:r>
              <a:rPr lang="fr-BE" noProof="0" dirty="0"/>
              <a:t>Accessible</a:t>
            </a:r>
          </a:p>
          <a:p>
            <a:r>
              <a:rPr lang="fr-BE" noProof="0" dirty="0"/>
              <a:t>Fiable</a:t>
            </a:r>
          </a:p>
          <a:p>
            <a:r>
              <a:rPr lang="fr-BE" noProof="0" dirty="0"/>
              <a:t>Sans engagement</a:t>
            </a:r>
          </a:p>
          <a:p>
            <a:r>
              <a:rPr lang="fr-BE" noProof="0" dirty="0"/>
              <a:t>Gratuit</a:t>
            </a:r>
          </a:p>
          <a:p>
            <a:r>
              <a:rPr lang="fr-BE" noProof="0" dirty="0"/>
              <a:t> </a:t>
            </a:r>
          </a:p>
          <a:p>
            <a:endParaRPr lang="fr-BE" dirty="0"/>
          </a:p>
        </p:txBody>
      </p:sp>
      <p:sp>
        <p:nvSpPr>
          <p:cNvPr id="4" name="Espace réservé du numéro de diapositive 3"/>
          <p:cNvSpPr>
            <a:spLocks noGrp="1"/>
          </p:cNvSpPr>
          <p:nvPr>
            <p:ph type="sldNum" sz="quarter" idx="5"/>
          </p:nvPr>
        </p:nvSpPr>
        <p:spPr/>
        <p:txBody>
          <a:bodyPr/>
          <a:lstStyle/>
          <a:p>
            <a:fld id="{36883747-E55D-4CC3-8AD6-2861B916BB07}" type="slidenum">
              <a:rPr lang="fr-BE" smtClean="0"/>
              <a:t>2</a:t>
            </a:fld>
            <a:endParaRPr lang="fr-BE"/>
          </a:p>
        </p:txBody>
      </p:sp>
    </p:spTree>
    <p:extLst>
      <p:ext uri="{BB962C8B-B14F-4D97-AF65-F5344CB8AC3E}">
        <p14:creationId xmlns:p14="http://schemas.microsoft.com/office/powerpoint/2010/main" val="156938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 </a:t>
            </a:r>
            <a:endParaRPr lang="fr-BE" dirty="0"/>
          </a:p>
        </p:txBody>
      </p:sp>
      <p:sp>
        <p:nvSpPr>
          <p:cNvPr id="4" name="Espace réservé du numéro de diapositive 3"/>
          <p:cNvSpPr>
            <a:spLocks noGrp="1"/>
          </p:cNvSpPr>
          <p:nvPr>
            <p:ph type="sldNum" sz="quarter" idx="5"/>
          </p:nvPr>
        </p:nvSpPr>
        <p:spPr/>
        <p:txBody>
          <a:bodyPr/>
          <a:lstStyle/>
          <a:p>
            <a:fld id="{36883747-E55D-4CC3-8AD6-2861B916BB07}" type="slidenum">
              <a:rPr lang="fr-BE" smtClean="0"/>
              <a:t>3</a:t>
            </a:fld>
            <a:endParaRPr lang="fr-BE"/>
          </a:p>
        </p:txBody>
      </p:sp>
    </p:spTree>
    <p:extLst>
      <p:ext uri="{BB962C8B-B14F-4D97-AF65-F5344CB8AC3E}">
        <p14:creationId xmlns:p14="http://schemas.microsoft.com/office/powerpoint/2010/main" val="4041599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6883747-E55D-4CC3-8AD6-2861B916BB07}" type="slidenum">
              <a:rPr lang="fr-BE" smtClean="0"/>
              <a:t>4</a:t>
            </a:fld>
            <a:endParaRPr lang="fr-BE"/>
          </a:p>
        </p:txBody>
      </p:sp>
    </p:spTree>
    <p:extLst>
      <p:ext uri="{BB962C8B-B14F-4D97-AF65-F5344CB8AC3E}">
        <p14:creationId xmlns:p14="http://schemas.microsoft.com/office/powerpoint/2010/main" val="402809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 </a:t>
            </a:r>
          </a:p>
        </p:txBody>
      </p:sp>
      <p:sp>
        <p:nvSpPr>
          <p:cNvPr id="4" name="Espace réservé du numéro de diapositive 3"/>
          <p:cNvSpPr>
            <a:spLocks noGrp="1"/>
          </p:cNvSpPr>
          <p:nvPr>
            <p:ph type="sldNum" sz="quarter" idx="5"/>
          </p:nvPr>
        </p:nvSpPr>
        <p:spPr/>
        <p:txBody>
          <a:bodyPr/>
          <a:lstStyle/>
          <a:p>
            <a:fld id="{36883747-E55D-4CC3-8AD6-2861B916BB07}" type="slidenum">
              <a:rPr lang="fr-BE" smtClean="0"/>
              <a:t>6</a:t>
            </a:fld>
            <a:endParaRPr lang="fr-BE"/>
          </a:p>
        </p:txBody>
      </p:sp>
    </p:spTree>
    <p:extLst>
      <p:ext uri="{BB962C8B-B14F-4D97-AF65-F5344CB8AC3E}">
        <p14:creationId xmlns:p14="http://schemas.microsoft.com/office/powerpoint/2010/main" val="3570377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svg"/><Relationship Id="rId3" Type="http://schemas.openxmlformats.org/officeDocument/2006/relationships/image" Target="../media/image14.pn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svg"/><Relationship Id="rId9" Type="http://schemas.openxmlformats.org/officeDocument/2006/relationships/image" Target="../media/image20.svg"/><Relationship Id="rId14" Type="http://schemas.openxmlformats.org/officeDocument/2006/relationships/image" Target="../media/image25.svg"/><Relationship Id="rId22" Type="http://schemas.openxmlformats.org/officeDocument/2006/relationships/image" Target="../media/image33.png"/></Relationships>
</file>

<file path=ppt/slides/_rels/slide5.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0.svg"/><Relationship Id="rId26" Type="http://schemas.openxmlformats.org/officeDocument/2006/relationships/image" Target="../media/image29.svg"/><Relationship Id="rId3" Type="http://schemas.openxmlformats.org/officeDocument/2006/relationships/image" Target="../media/image36.svg"/><Relationship Id="rId21" Type="http://schemas.openxmlformats.org/officeDocument/2006/relationships/image" Target="../media/image53.sv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17.png"/><Relationship Id="rId33" Type="http://schemas.openxmlformats.org/officeDocument/2006/relationships/image" Target="../media/image34.svg"/><Relationship Id="rId2" Type="http://schemas.openxmlformats.org/officeDocument/2006/relationships/image" Target="../media/image35.png"/><Relationship Id="rId16" Type="http://schemas.openxmlformats.org/officeDocument/2006/relationships/image" Target="../media/image48.svg"/><Relationship Id="rId20" Type="http://schemas.openxmlformats.org/officeDocument/2006/relationships/image" Target="../media/image52.png"/><Relationship Id="rId29"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6.png"/><Relationship Id="rId32" Type="http://schemas.openxmlformats.org/officeDocument/2006/relationships/image" Target="../media/image33.png"/><Relationship Id="rId5" Type="http://schemas.openxmlformats.org/officeDocument/2006/relationships/image" Target="../media/image38.png"/><Relationship Id="rId15" Type="http://schemas.openxmlformats.org/officeDocument/2006/relationships/image" Target="../media/image10.png"/><Relationship Id="rId23" Type="http://schemas.openxmlformats.org/officeDocument/2006/relationships/image" Target="../media/image55.png"/><Relationship Id="rId28" Type="http://schemas.openxmlformats.org/officeDocument/2006/relationships/image" Target="../media/image30.png"/><Relationship Id="rId10" Type="http://schemas.openxmlformats.org/officeDocument/2006/relationships/image" Target="../media/image43.svg"/><Relationship Id="rId19" Type="http://schemas.openxmlformats.org/officeDocument/2006/relationships/image" Target="../media/image51.png"/><Relationship Id="rId31" Type="http://schemas.openxmlformats.org/officeDocument/2006/relationships/image" Target="../media/image32.sv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4.png"/><Relationship Id="rId27" Type="http://schemas.openxmlformats.org/officeDocument/2006/relationships/image" Target="../media/image16.png"/><Relationship Id="rId30" Type="http://schemas.openxmlformats.org/officeDocument/2006/relationships/image" Target="../media/image23.png"/><Relationship Id="rId8"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sv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61.png"/><Relationship Id="rId5" Type="http://schemas.openxmlformats.org/officeDocument/2006/relationships/image" Target="../media/image30.png"/><Relationship Id="rId10" Type="http://schemas.openxmlformats.org/officeDocument/2006/relationships/image" Target="../media/image34.svg"/><Relationship Id="rId4" Type="http://schemas.openxmlformats.org/officeDocument/2006/relationships/image" Target="../media/image16.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31.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svg"/><Relationship Id="rId5" Type="http://schemas.openxmlformats.org/officeDocument/2006/relationships/image" Target="../media/image16.png"/><Relationship Id="rId10" Type="http://schemas.openxmlformats.org/officeDocument/2006/relationships/image" Target="../media/image33.png"/><Relationship Id="rId4" Type="http://schemas.openxmlformats.org/officeDocument/2006/relationships/image" Target="../media/image29.sv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sv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jpeg"/><Relationship Id="rId19" Type="http://schemas.openxmlformats.org/officeDocument/2006/relationships/image" Target="../media/image80.pn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sp>
        <p:nvSpPr>
          <p:cNvPr id="2" name="Freeform 2"/>
          <p:cNvSpPr/>
          <p:nvPr/>
        </p:nvSpPr>
        <p:spPr>
          <a:xfrm>
            <a:off x="-15004" y="2024068"/>
            <a:ext cx="18317861" cy="6239369"/>
          </a:xfrm>
          <a:custGeom>
            <a:avLst/>
            <a:gdLst/>
            <a:ahLst/>
            <a:cxnLst/>
            <a:rect l="l" t="t" r="r" b="b"/>
            <a:pathLst>
              <a:path w="18317861" h="6239369">
                <a:moveTo>
                  <a:pt x="0" y="0"/>
                </a:moveTo>
                <a:lnTo>
                  <a:pt x="18317861" y="0"/>
                </a:lnTo>
                <a:lnTo>
                  <a:pt x="18317861" y="6239369"/>
                </a:lnTo>
                <a:lnTo>
                  <a:pt x="0" y="6239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3" name="Freeform 3"/>
          <p:cNvSpPr/>
          <p:nvPr/>
        </p:nvSpPr>
        <p:spPr>
          <a:xfrm>
            <a:off x="16055519" y="2464367"/>
            <a:ext cx="1359987" cy="2753808"/>
          </a:xfrm>
          <a:custGeom>
            <a:avLst/>
            <a:gdLst/>
            <a:ahLst/>
            <a:cxnLst/>
            <a:rect l="l" t="t" r="r" b="b"/>
            <a:pathLst>
              <a:path w="1359987" h="2753808">
                <a:moveTo>
                  <a:pt x="0" y="0"/>
                </a:moveTo>
                <a:lnTo>
                  <a:pt x="1359987" y="0"/>
                </a:lnTo>
                <a:lnTo>
                  <a:pt x="1359987" y="2753808"/>
                </a:lnTo>
                <a:lnTo>
                  <a:pt x="0" y="2753808"/>
                </a:lnTo>
                <a:lnTo>
                  <a:pt x="0" y="0"/>
                </a:lnTo>
                <a:close/>
              </a:path>
            </a:pathLst>
          </a:custGeom>
          <a:blipFill>
            <a:blip r:embed="rId4"/>
            <a:stretch>
              <a:fillRect l="-232" t="-109" r="-249" b="-115"/>
            </a:stretch>
          </a:blipFill>
        </p:spPr>
        <p:txBody>
          <a:bodyPr/>
          <a:lstStyle/>
          <a:p>
            <a:endParaRPr lang="nl-BE"/>
          </a:p>
        </p:txBody>
      </p:sp>
      <p:grpSp>
        <p:nvGrpSpPr>
          <p:cNvPr id="4" name="Group 4"/>
          <p:cNvGrpSpPr>
            <a:grpSpLocks noChangeAspect="1"/>
          </p:cNvGrpSpPr>
          <p:nvPr/>
        </p:nvGrpSpPr>
        <p:grpSpPr>
          <a:xfrm>
            <a:off x="9466136" y="6209822"/>
            <a:ext cx="317607" cy="902201"/>
            <a:chOff x="0" y="0"/>
            <a:chExt cx="1344206" cy="3818407"/>
          </a:xfrm>
        </p:grpSpPr>
        <p:sp>
          <p:nvSpPr>
            <p:cNvPr id="5" name="Freeform 5"/>
            <p:cNvSpPr/>
            <p:nvPr/>
          </p:nvSpPr>
          <p:spPr>
            <a:xfrm>
              <a:off x="-381000" y="0"/>
              <a:ext cx="1749171" cy="3818508"/>
            </a:xfrm>
            <a:custGeom>
              <a:avLst/>
              <a:gdLst/>
              <a:ahLst/>
              <a:cxnLst/>
              <a:rect l="l" t="t" r="r" b="b"/>
              <a:pathLst>
                <a:path w="1749171" h="3818508">
                  <a:moveTo>
                    <a:pt x="1489075" y="3061843"/>
                  </a:moveTo>
                  <a:cubicBezTo>
                    <a:pt x="1489075" y="3061843"/>
                    <a:pt x="1489075" y="3061843"/>
                    <a:pt x="1489075" y="3061843"/>
                  </a:cubicBezTo>
                  <a:cubicBezTo>
                    <a:pt x="1489075" y="3061843"/>
                    <a:pt x="1489075" y="3061843"/>
                    <a:pt x="1489075" y="3061843"/>
                  </a:cubicBezTo>
                  <a:close/>
                  <a:moveTo>
                    <a:pt x="1077214" y="0"/>
                  </a:moveTo>
                  <a:cubicBezTo>
                    <a:pt x="1061847" y="0"/>
                    <a:pt x="1039368" y="6096"/>
                    <a:pt x="1009904" y="19812"/>
                  </a:cubicBezTo>
                  <a:cubicBezTo>
                    <a:pt x="0" y="1156970"/>
                    <a:pt x="252730" y="2817622"/>
                    <a:pt x="1436243" y="3661410"/>
                  </a:cubicBezTo>
                  <a:cubicBezTo>
                    <a:pt x="1324737" y="3634867"/>
                    <a:pt x="1188720" y="3526282"/>
                    <a:pt x="1067181" y="3526282"/>
                  </a:cubicBezTo>
                  <a:cubicBezTo>
                    <a:pt x="1041273" y="3526282"/>
                    <a:pt x="1016000" y="3531235"/>
                    <a:pt x="991870" y="3542919"/>
                  </a:cubicBezTo>
                  <a:cubicBezTo>
                    <a:pt x="997712" y="3593465"/>
                    <a:pt x="1065276" y="3609340"/>
                    <a:pt x="1105281" y="3620134"/>
                  </a:cubicBezTo>
                  <a:cubicBezTo>
                    <a:pt x="1167003" y="3636771"/>
                    <a:pt x="1225296" y="3651884"/>
                    <a:pt x="1285621" y="3674109"/>
                  </a:cubicBezTo>
                  <a:cubicBezTo>
                    <a:pt x="1378585" y="3708272"/>
                    <a:pt x="1462405" y="3763263"/>
                    <a:pt x="1556766" y="3794378"/>
                  </a:cubicBezTo>
                  <a:cubicBezTo>
                    <a:pt x="1581404" y="3802507"/>
                    <a:pt x="1629664" y="3818508"/>
                    <a:pt x="1667891" y="3818508"/>
                  </a:cubicBezTo>
                  <a:cubicBezTo>
                    <a:pt x="1683893" y="3818508"/>
                    <a:pt x="1698244" y="3815714"/>
                    <a:pt x="1708277" y="3808221"/>
                  </a:cubicBezTo>
                  <a:cubicBezTo>
                    <a:pt x="1749171" y="3778122"/>
                    <a:pt x="1705483" y="3735831"/>
                    <a:pt x="1687195" y="3703193"/>
                  </a:cubicBezTo>
                  <a:cubicBezTo>
                    <a:pt x="1604772" y="3556127"/>
                    <a:pt x="1477645" y="3392043"/>
                    <a:pt x="1464056" y="3218561"/>
                  </a:cubicBezTo>
                  <a:cubicBezTo>
                    <a:pt x="1463040" y="3205734"/>
                    <a:pt x="1475359" y="3061715"/>
                    <a:pt x="1488313" y="3061715"/>
                  </a:cubicBezTo>
                  <a:cubicBezTo>
                    <a:pt x="1488567" y="3061715"/>
                    <a:pt x="1488821" y="3061715"/>
                    <a:pt x="1489075" y="3061842"/>
                  </a:cubicBezTo>
                  <a:cubicBezTo>
                    <a:pt x="1476375" y="3056127"/>
                    <a:pt x="1465199" y="3053587"/>
                    <a:pt x="1455420" y="3053587"/>
                  </a:cubicBezTo>
                  <a:cubicBezTo>
                    <a:pt x="1382522" y="3053587"/>
                    <a:pt x="1386459" y="3195827"/>
                    <a:pt x="1397254" y="3249167"/>
                  </a:cubicBezTo>
                  <a:cubicBezTo>
                    <a:pt x="1424178" y="3382644"/>
                    <a:pt x="1515237" y="3524757"/>
                    <a:pt x="1570482" y="3649599"/>
                  </a:cubicBezTo>
                  <a:cubicBezTo>
                    <a:pt x="1124712" y="3404489"/>
                    <a:pt x="777748" y="2953258"/>
                    <a:pt x="599821" y="2481834"/>
                  </a:cubicBezTo>
                  <a:cubicBezTo>
                    <a:pt x="423037" y="2014093"/>
                    <a:pt x="403733" y="1494917"/>
                    <a:pt x="541528" y="1014476"/>
                  </a:cubicBezTo>
                  <a:cubicBezTo>
                    <a:pt x="633730" y="693293"/>
                    <a:pt x="793877" y="393827"/>
                    <a:pt x="1003554" y="133985"/>
                  </a:cubicBezTo>
                  <a:cubicBezTo>
                    <a:pt x="1102741" y="63627"/>
                    <a:pt x="1127125" y="0"/>
                    <a:pt x="1077214" y="0"/>
                  </a:cubicBezTo>
                  <a:close/>
                </a:path>
              </a:pathLst>
            </a:custGeom>
            <a:solidFill>
              <a:srgbClr val="FFFFFF"/>
            </a:solidFill>
          </p:spPr>
          <p:txBody>
            <a:bodyPr/>
            <a:lstStyle/>
            <a:p>
              <a:endParaRPr lang="nl-BE"/>
            </a:p>
          </p:txBody>
        </p:sp>
      </p:grpSp>
      <p:grpSp>
        <p:nvGrpSpPr>
          <p:cNvPr id="6" name="Group 6"/>
          <p:cNvGrpSpPr>
            <a:grpSpLocks noChangeAspect="1"/>
          </p:cNvGrpSpPr>
          <p:nvPr/>
        </p:nvGrpSpPr>
        <p:grpSpPr>
          <a:xfrm>
            <a:off x="9919650" y="6895353"/>
            <a:ext cx="41797" cy="83597"/>
            <a:chOff x="0" y="0"/>
            <a:chExt cx="176898" cy="353809"/>
          </a:xfrm>
        </p:grpSpPr>
        <p:sp>
          <p:nvSpPr>
            <p:cNvPr id="7" name="Freeform 7"/>
            <p:cNvSpPr/>
            <p:nvPr/>
          </p:nvSpPr>
          <p:spPr>
            <a:xfrm>
              <a:off x="0" y="0"/>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grpSp>
      <p:grpSp>
        <p:nvGrpSpPr>
          <p:cNvPr id="8" name="Group 8"/>
          <p:cNvGrpSpPr>
            <a:grpSpLocks noChangeAspect="1"/>
          </p:cNvGrpSpPr>
          <p:nvPr/>
        </p:nvGrpSpPr>
        <p:grpSpPr>
          <a:xfrm>
            <a:off x="9919650" y="7313346"/>
            <a:ext cx="41797" cy="41800"/>
            <a:chOff x="0" y="0"/>
            <a:chExt cx="176898" cy="176911"/>
          </a:xfrm>
        </p:grpSpPr>
        <p:sp>
          <p:nvSpPr>
            <p:cNvPr id="9" name="Freeform 9"/>
            <p:cNvSpPr/>
            <p:nvPr/>
          </p:nvSpPr>
          <p:spPr>
            <a:xfrm>
              <a:off x="0" y="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grpSp>
      <p:grpSp>
        <p:nvGrpSpPr>
          <p:cNvPr id="10" name="Group 10"/>
          <p:cNvGrpSpPr>
            <a:grpSpLocks noChangeAspect="1"/>
          </p:cNvGrpSpPr>
          <p:nvPr/>
        </p:nvGrpSpPr>
        <p:grpSpPr>
          <a:xfrm>
            <a:off x="9904646" y="7172945"/>
            <a:ext cx="113604" cy="113607"/>
            <a:chOff x="0" y="0"/>
            <a:chExt cx="480809" cy="480822"/>
          </a:xfrm>
        </p:grpSpPr>
        <p:sp>
          <p:nvSpPr>
            <p:cNvPr id="11" name="Freeform 11"/>
            <p:cNvSpPr/>
            <p:nvPr/>
          </p:nvSpPr>
          <p:spPr>
            <a:xfrm>
              <a:off x="63500" y="240411"/>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12" name="Freeform 12"/>
            <p:cNvSpPr/>
            <p:nvPr/>
          </p:nvSpPr>
          <p:spPr>
            <a:xfrm>
              <a:off x="240411" y="63500"/>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grpSp>
      <p:grpSp>
        <p:nvGrpSpPr>
          <p:cNvPr id="13" name="Group 13"/>
          <p:cNvGrpSpPr>
            <a:grpSpLocks noChangeAspect="1"/>
          </p:cNvGrpSpPr>
          <p:nvPr/>
        </p:nvGrpSpPr>
        <p:grpSpPr>
          <a:xfrm>
            <a:off x="9988243" y="6880350"/>
            <a:ext cx="113607" cy="71807"/>
            <a:chOff x="0" y="0"/>
            <a:chExt cx="480822" cy="303911"/>
          </a:xfrm>
        </p:grpSpPr>
        <p:sp>
          <p:nvSpPr>
            <p:cNvPr id="14" name="Freeform 14"/>
            <p:cNvSpPr/>
            <p:nvPr/>
          </p:nvSpPr>
          <p:spPr>
            <a:xfrm>
              <a:off x="63500"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15" name="Freeform 15"/>
            <p:cNvSpPr/>
            <p:nvPr/>
          </p:nvSpPr>
          <p:spPr>
            <a:xfrm>
              <a:off x="240411"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grpSp>
      <p:grpSp>
        <p:nvGrpSpPr>
          <p:cNvPr id="16" name="Group 16"/>
          <p:cNvGrpSpPr>
            <a:grpSpLocks noChangeAspect="1"/>
          </p:cNvGrpSpPr>
          <p:nvPr/>
        </p:nvGrpSpPr>
        <p:grpSpPr>
          <a:xfrm>
            <a:off x="9904646" y="6545955"/>
            <a:ext cx="322600" cy="322605"/>
            <a:chOff x="0" y="0"/>
            <a:chExt cx="1365352" cy="1365364"/>
          </a:xfrm>
        </p:grpSpPr>
        <p:sp>
          <p:nvSpPr>
            <p:cNvPr id="17" name="Freeform 17"/>
            <p:cNvSpPr/>
            <p:nvPr/>
          </p:nvSpPr>
          <p:spPr>
            <a:xfrm>
              <a:off x="63500" y="63500"/>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18" name="Freeform 18"/>
            <p:cNvSpPr/>
            <p:nvPr/>
          </p:nvSpPr>
          <p:spPr>
            <a:xfrm>
              <a:off x="63500" y="417322"/>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19" name="Freeform 19"/>
            <p:cNvSpPr/>
            <p:nvPr/>
          </p:nvSpPr>
          <p:spPr>
            <a:xfrm>
              <a:off x="63500" y="771144"/>
              <a:ext cx="176911" cy="530733"/>
            </a:xfrm>
            <a:custGeom>
              <a:avLst/>
              <a:gdLst/>
              <a:ahLst/>
              <a:cxnLst/>
              <a:rect l="l" t="t" r="r" b="b"/>
              <a:pathLst>
                <a:path w="176911" h="530733">
                  <a:moveTo>
                    <a:pt x="0" y="0"/>
                  </a:moveTo>
                  <a:lnTo>
                    <a:pt x="176911" y="0"/>
                  </a:lnTo>
                  <a:lnTo>
                    <a:pt x="176911" y="530733"/>
                  </a:lnTo>
                  <a:lnTo>
                    <a:pt x="0" y="530733"/>
                  </a:lnTo>
                  <a:close/>
                </a:path>
              </a:pathLst>
            </a:custGeom>
            <a:solidFill>
              <a:srgbClr val="FFFFFF"/>
            </a:solidFill>
          </p:spPr>
          <p:txBody>
            <a:bodyPr/>
            <a:lstStyle/>
            <a:p>
              <a:endParaRPr lang="nl-BE"/>
            </a:p>
          </p:txBody>
        </p:sp>
        <p:sp>
          <p:nvSpPr>
            <p:cNvPr id="20" name="Freeform 20"/>
            <p:cNvSpPr/>
            <p:nvPr/>
          </p:nvSpPr>
          <p:spPr>
            <a:xfrm>
              <a:off x="240411"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1" name="Freeform 21"/>
            <p:cNvSpPr/>
            <p:nvPr/>
          </p:nvSpPr>
          <p:spPr>
            <a:xfrm>
              <a:off x="240411"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2" name="Freeform 22"/>
            <p:cNvSpPr/>
            <p:nvPr/>
          </p:nvSpPr>
          <p:spPr>
            <a:xfrm>
              <a:off x="417322"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3" name="Freeform 23"/>
            <p:cNvSpPr/>
            <p:nvPr/>
          </p:nvSpPr>
          <p:spPr>
            <a:xfrm>
              <a:off x="417322" y="417322"/>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24" name="Freeform 24"/>
            <p:cNvSpPr/>
            <p:nvPr/>
          </p:nvSpPr>
          <p:spPr>
            <a:xfrm>
              <a:off x="417322" y="771144"/>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5" name="Freeform 25"/>
            <p:cNvSpPr/>
            <p:nvPr/>
          </p:nvSpPr>
          <p:spPr>
            <a:xfrm>
              <a:off x="417322"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6" name="Freeform 26"/>
            <p:cNvSpPr/>
            <p:nvPr/>
          </p:nvSpPr>
          <p:spPr>
            <a:xfrm>
              <a:off x="594233"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7" name="Freeform 27"/>
            <p:cNvSpPr/>
            <p:nvPr/>
          </p:nvSpPr>
          <p:spPr>
            <a:xfrm>
              <a:off x="594233" y="417322"/>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28" name="Freeform 28"/>
            <p:cNvSpPr/>
            <p:nvPr/>
          </p:nvSpPr>
          <p:spPr>
            <a:xfrm>
              <a:off x="594233" y="771144"/>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29" name="Freeform 29"/>
            <p:cNvSpPr/>
            <p:nvPr/>
          </p:nvSpPr>
          <p:spPr>
            <a:xfrm>
              <a:off x="594233"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30" name="Freeform 30"/>
            <p:cNvSpPr/>
            <p:nvPr/>
          </p:nvSpPr>
          <p:spPr>
            <a:xfrm>
              <a:off x="771144"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31" name="Freeform 31"/>
            <p:cNvSpPr/>
            <p:nvPr/>
          </p:nvSpPr>
          <p:spPr>
            <a:xfrm>
              <a:off x="771144" y="417322"/>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32" name="Freeform 32"/>
            <p:cNvSpPr/>
            <p:nvPr/>
          </p:nvSpPr>
          <p:spPr>
            <a:xfrm>
              <a:off x="771144" y="771144"/>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33" name="Freeform 33"/>
            <p:cNvSpPr/>
            <p:nvPr/>
          </p:nvSpPr>
          <p:spPr>
            <a:xfrm>
              <a:off x="771144"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34" name="Freeform 34"/>
            <p:cNvSpPr/>
            <p:nvPr/>
          </p:nvSpPr>
          <p:spPr>
            <a:xfrm>
              <a:off x="948055"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35" name="Freeform 35"/>
            <p:cNvSpPr/>
            <p:nvPr/>
          </p:nvSpPr>
          <p:spPr>
            <a:xfrm>
              <a:off x="948055"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36" name="Freeform 36"/>
            <p:cNvSpPr/>
            <p:nvPr/>
          </p:nvSpPr>
          <p:spPr>
            <a:xfrm>
              <a:off x="1124966" y="63500"/>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37" name="Freeform 37"/>
            <p:cNvSpPr/>
            <p:nvPr/>
          </p:nvSpPr>
          <p:spPr>
            <a:xfrm>
              <a:off x="1124966" y="417322"/>
              <a:ext cx="176911" cy="353822"/>
            </a:xfrm>
            <a:custGeom>
              <a:avLst/>
              <a:gdLst/>
              <a:ahLst/>
              <a:cxnLst/>
              <a:rect l="l" t="t" r="r" b="b"/>
              <a:pathLst>
                <a:path w="176911" h="353822">
                  <a:moveTo>
                    <a:pt x="0" y="0"/>
                  </a:moveTo>
                  <a:lnTo>
                    <a:pt x="176911" y="0"/>
                  </a:lnTo>
                  <a:lnTo>
                    <a:pt x="176911" y="353822"/>
                  </a:lnTo>
                  <a:lnTo>
                    <a:pt x="0" y="353822"/>
                  </a:lnTo>
                  <a:close/>
                </a:path>
              </a:pathLst>
            </a:custGeom>
            <a:solidFill>
              <a:srgbClr val="FFFFFF"/>
            </a:solidFill>
          </p:spPr>
          <p:txBody>
            <a:bodyPr/>
            <a:lstStyle/>
            <a:p>
              <a:endParaRPr lang="nl-BE"/>
            </a:p>
          </p:txBody>
        </p:sp>
        <p:sp>
          <p:nvSpPr>
            <p:cNvPr id="38" name="Freeform 38"/>
            <p:cNvSpPr/>
            <p:nvPr/>
          </p:nvSpPr>
          <p:spPr>
            <a:xfrm>
              <a:off x="1124966" y="771144"/>
              <a:ext cx="176911" cy="530733"/>
            </a:xfrm>
            <a:custGeom>
              <a:avLst/>
              <a:gdLst/>
              <a:ahLst/>
              <a:cxnLst/>
              <a:rect l="l" t="t" r="r" b="b"/>
              <a:pathLst>
                <a:path w="176911" h="530733">
                  <a:moveTo>
                    <a:pt x="0" y="0"/>
                  </a:moveTo>
                  <a:lnTo>
                    <a:pt x="176911" y="0"/>
                  </a:lnTo>
                  <a:lnTo>
                    <a:pt x="176911" y="530733"/>
                  </a:lnTo>
                  <a:lnTo>
                    <a:pt x="0" y="530733"/>
                  </a:lnTo>
                  <a:close/>
                </a:path>
              </a:pathLst>
            </a:custGeom>
            <a:solidFill>
              <a:srgbClr val="FFFFFF"/>
            </a:solidFill>
          </p:spPr>
          <p:txBody>
            <a:bodyPr/>
            <a:lstStyle/>
            <a:p>
              <a:endParaRPr lang="nl-BE"/>
            </a:p>
          </p:txBody>
        </p:sp>
      </p:grpSp>
      <p:grpSp>
        <p:nvGrpSpPr>
          <p:cNvPr id="39" name="Group 39"/>
          <p:cNvGrpSpPr>
            <a:grpSpLocks noChangeAspect="1"/>
          </p:cNvGrpSpPr>
          <p:nvPr/>
        </p:nvGrpSpPr>
        <p:grpSpPr>
          <a:xfrm>
            <a:off x="9904646" y="7465538"/>
            <a:ext cx="322600" cy="322603"/>
            <a:chOff x="0" y="0"/>
            <a:chExt cx="1365352" cy="1365352"/>
          </a:xfrm>
        </p:grpSpPr>
        <p:sp>
          <p:nvSpPr>
            <p:cNvPr id="40" name="Freeform 40"/>
            <p:cNvSpPr/>
            <p:nvPr/>
          </p:nvSpPr>
          <p:spPr>
            <a:xfrm>
              <a:off x="63500" y="63500"/>
              <a:ext cx="176911" cy="1238377"/>
            </a:xfrm>
            <a:custGeom>
              <a:avLst/>
              <a:gdLst/>
              <a:ahLst/>
              <a:cxnLst/>
              <a:rect l="l" t="t" r="r" b="b"/>
              <a:pathLst>
                <a:path w="176911" h="1238377">
                  <a:moveTo>
                    <a:pt x="0" y="0"/>
                  </a:moveTo>
                  <a:lnTo>
                    <a:pt x="176911" y="0"/>
                  </a:lnTo>
                  <a:lnTo>
                    <a:pt x="176911" y="1238377"/>
                  </a:lnTo>
                  <a:lnTo>
                    <a:pt x="0" y="1238377"/>
                  </a:lnTo>
                  <a:close/>
                </a:path>
              </a:pathLst>
            </a:custGeom>
            <a:solidFill>
              <a:srgbClr val="FFFFFF"/>
            </a:solidFill>
          </p:spPr>
          <p:txBody>
            <a:bodyPr/>
            <a:lstStyle/>
            <a:p>
              <a:endParaRPr lang="nl-BE"/>
            </a:p>
          </p:txBody>
        </p:sp>
        <p:sp>
          <p:nvSpPr>
            <p:cNvPr id="41" name="Freeform 41"/>
            <p:cNvSpPr/>
            <p:nvPr/>
          </p:nvSpPr>
          <p:spPr>
            <a:xfrm>
              <a:off x="240411"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42" name="Freeform 42"/>
            <p:cNvSpPr/>
            <p:nvPr/>
          </p:nvSpPr>
          <p:spPr>
            <a:xfrm>
              <a:off x="240411"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43" name="Freeform 43"/>
            <p:cNvSpPr/>
            <p:nvPr/>
          </p:nvSpPr>
          <p:spPr>
            <a:xfrm>
              <a:off x="417322"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44" name="Freeform 44"/>
            <p:cNvSpPr/>
            <p:nvPr/>
          </p:nvSpPr>
          <p:spPr>
            <a:xfrm>
              <a:off x="417322" y="417322"/>
              <a:ext cx="176911" cy="530733"/>
            </a:xfrm>
            <a:custGeom>
              <a:avLst/>
              <a:gdLst/>
              <a:ahLst/>
              <a:cxnLst/>
              <a:rect l="l" t="t" r="r" b="b"/>
              <a:pathLst>
                <a:path w="176911" h="530733">
                  <a:moveTo>
                    <a:pt x="0" y="0"/>
                  </a:moveTo>
                  <a:lnTo>
                    <a:pt x="176911" y="0"/>
                  </a:lnTo>
                  <a:lnTo>
                    <a:pt x="176911" y="530733"/>
                  </a:lnTo>
                  <a:lnTo>
                    <a:pt x="0" y="530733"/>
                  </a:lnTo>
                  <a:close/>
                </a:path>
              </a:pathLst>
            </a:custGeom>
            <a:solidFill>
              <a:srgbClr val="FFFFFF"/>
            </a:solidFill>
          </p:spPr>
          <p:txBody>
            <a:bodyPr/>
            <a:lstStyle/>
            <a:p>
              <a:endParaRPr lang="nl-BE"/>
            </a:p>
          </p:txBody>
        </p:sp>
        <p:sp>
          <p:nvSpPr>
            <p:cNvPr id="45" name="Freeform 45"/>
            <p:cNvSpPr/>
            <p:nvPr/>
          </p:nvSpPr>
          <p:spPr>
            <a:xfrm>
              <a:off x="417322"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46" name="Freeform 46"/>
            <p:cNvSpPr/>
            <p:nvPr/>
          </p:nvSpPr>
          <p:spPr>
            <a:xfrm>
              <a:off x="594233"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47" name="Freeform 47"/>
            <p:cNvSpPr/>
            <p:nvPr/>
          </p:nvSpPr>
          <p:spPr>
            <a:xfrm>
              <a:off x="594233" y="417322"/>
              <a:ext cx="176911" cy="530733"/>
            </a:xfrm>
            <a:custGeom>
              <a:avLst/>
              <a:gdLst/>
              <a:ahLst/>
              <a:cxnLst/>
              <a:rect l="l" t="t" r="r" b="b"/>
              <a:pathLst>
                <a:path w="176911" h="530733">
                  <a:moveTo>
                    <a:pt x="0" y="0"/>
                  </a:moveTo>
                  <a:lnTo>
                    <a:pt x="176911" y="0"/>
                  </a:lnTo>
                  <a:lnTo>
                    <a:pt x="176911" y="530733"/>
                  </a:lnTo>
                  <a:lnTo>
                    <a:pt x="0" y="530733"/>
                  </a:lnTo>
                  <a:close/>
                </a:path>
              </a:pathLst>
            </a:custGeom>
            <a:solidFill>
              <a:srgbClr val="FFFFFF"/>
            </a:solidFill>
          </p:spPr>
          <p:txBody>
            <a:bodyPr/>
            <a:lstStyle/>
            <a:p>
              <a:endParaRPr lang="nl-BE"/>
            </a:p>
          </p:txBody>
        </p:sp>
        <p:sp>
          <p:nvSpPr>
            <p:cNvPr id="48" name="Freeform 48"/>
            <p:cNvSpPr/>
            <p:nvPr/>
          </p:nvSpPr>
          <p:spPr>
            <a:xfrm>
              <a:off x="594233"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49" name="Freeform 49"/>
            <p:cNvSpPr/>
            <p:nvPr/>
          </p:nvSpPr>
          <p:spPr>
            <a:xfrm>
              <a:off x="771144"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50" name="Freeform 50"/>
            <p:cNvSpPr/>
            <p:nvPr/>
          </p:nvSpPr>
          <p:spPr>
            <a:xfrm>
              <a:off x="771144" y="417322"/>
              <a:ext cx="176911" cy="530733"/>
            </a:xfrm>
            <a:custGeom>
              <a:avLst/>
              <a:gdLst/>
              <a:ahLst/>
              <a:cxnLst/>
              <a:rect l="l" t="t" r="r" b="b"/>
              <a:pathLst>
                <a:path w="176911" h="530733">
                  <a:moveTo>
                    <a:pt x="0" y="0"/>
                  </a:moveTo>
                  <a:lnTo>
                    <a:pt x="176911" y="0"/>
                  </a:lnTo>
                  <a:lnTo>
                    <a:pt x="176911" y="530733"/>
                  </a:lnTo>
                  <a:lnTo>
                    <a:pt x="0" y="530733"/>
                  </a:lnTo>
                  <a:close/>
                </a:path>
              </a:pathLst>
            </a:custGeom>
            <a:solidFill>
              <a:srgbClr val="FFFFFF"/>
            </a:solidFill>
          </p:spPr>
          <p:txBody>
            <a:bodyPr/>
            <a:lstStyle/>
            <a:p>
              <a:endParaRPr lang="nl-BE"/>
            </a:p>
          </p:txBody>
        </p:sp>
        <p:sp>
          <p:nvSpPr>
            <p:cNvPr id="51" name="Freeform 51"/>
            <p:cNvSpPr/>
            <p:nvPr/>
          </p:nvSpPr>
          <p:spPr>
            <a:xfrm>
              <a:off x="771144"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52" name="Freeform 52"/>
            <p:cNvSpPr/>
            <p:nvPr/>
          </p:nvSpPr>
          <p:spPr>
            <a:xfrm>
              <a:off x="948055" y="6350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53" name="Freeform 53"/>
            <p:cNvSpPr/>
            <p:nvPr/>
          </p:nvSpPr>
          <p:spPr>
            <a:xfrm>
              <a:off x="948055" y="1124966"/>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sp>
          <p:nvSpPr>
            <p:cNvPr id="54" name="Freeform 54"/>
            <p:cNvSpPr/>
            <p:nvPr/>
          </p:nvSpPr>
          <p:spPr>
            <a:xfrm>
              <a:off x="1124966" y="63500"/>
              <a:ext cx="176911" cy="1238377"/>
            </a:xfrm>
            <a:custGeom>
              <a:avLst/>
              <a:gdLst/>
              <a:ahLst/>
              <a:cxnLst/>
              <a:rect l="l" t="t" r="r" b="b"/>
              <a:pathLst>
                <a:path w="176911" h="1238377">
                  <a:moveTo>
                    <a:pt x="0" y="0"/>
                  </a:moveTo>
                  <a:lnTo>
                    <a:pt x="176911" y="0"/>
                  </a:lnTo>
                  <a:lnTo>
                    <a:pt x="176911" y="1238377"/>
                  </a:lnTo>
                  <a:lnTo>
                    <a:pt x="0" y="1238377"/>
                  </a:lnTo>
                  <a:close/>
                </a:path>
              </a:pathLst>
            </a:custGeom>
            <a:solidFill>
              <a:srgbClr val="FFFFFF"/>
            </a:solidFill>
          </p:spPr>
          <p:txBody>
            <a:bodyPr/>
            <a:lstStyle/>
            <a:p>
              <a:endParaRPr lang="nl-BE"/>
            </a:p>
          </p:txBody>
        </p:sp>
      </p:grpSp>
      <p:grpSp>
        <p:nvGrpSpPr>
          <p:cNvPr id="55" name="Group 55"/>
          <p:cNvGrpSpPr>
            <a:grpSpLocks noChangeAspect="1"/>
          </p:cNvGrpSpPr>
          <p:nvPr/>
        </p:nvGrpSpPr>
        <p:grpSpPr>
          <a:xfrm>
            <a:off x="10254040" y="6686357"/>
            <a:ext cx="41797" cy="41800"/>
            <a:chOff x="0" y="0"/>
            <a:chExt cx="176898" cy="176911"/>
          </a:xfrm>
        </p:grpSpPr>
        <p:sp>
          <p:nvSpPr>
            <p:cNvPr id="56" name="Freeform 56"/>
            <p:cNvSpPr/>
            <p:nvPr/>
          </p:nvSpPr>
          <p:spPr>
            <a:xfrm>
              <a:off x="0" y="0"/>
              <a:ext cx="176911" cy="176911"/>
            </a:xfrm>
            <a:custGeom>
              <a:avLst/>
              <a:gdLst/>
              <a:ahLst/>
              <a:cxnLst/>
              <a:rect l="l" t="t" r="r" b="b"/>
              <a:pathLst>
                <a:path w="176911" h="176911">
                  <a:moveTo>
                    <a:pt x="0" y="0"/>
                  </a:moveTo>
                  <a:lnTo>
                    <a:pt x="176911" y="0"/>
                  </a:lnTo>
                  <a:lnTo>
                    <a:pt x="176911" y="176911"/>
                  </a:lnTo>
                  <a:lnTo>
                    <a:pt x="0" y="176911"/>
                  </a:lnTo>
                  <a:close/>
                </a:path>
              </a:pathLst>
            </a:custGeom>
            <a:solidFill>
              <a:srgbClr val="FFFFFF"/>
            </a:solidFill>
          </p:spPr>
          <p:txBody>
            <a:bodyPr/>
            <a:lstStyle/>
            <a:p>
              <a:endParaRPr lang="nl-BE"/>
            </a:p>
          </p:txBody>
        </p:sp>
      </p:grpSp>
      <p:sp>
        <p:nvSpPr>
          <p:cNvPr id="57" name="Freeform 57"/>
          <p:cNvSpPr/>
          <p:nvPr/>
        </p:nvSpPr>
        <p:spPr>
          <a:xfrm>
            <a:off x="9904646" y="6545955"/>
            <a:ext cx="1242182" cy="1242184"/>
          </a:xfrm>
          <a:custGeom>
            <a:avLst/>
            <a:gdLst/>
            <a:ahLst/>
            <a:cxnLst/>
            <a:rect l="l" t="t" r="r" b="b"/>
            <a:pathLst>
              <a:path w="1242182" h="1242184">
                <a:moveTo>
                  <a:pt x="0" y="0"/>
                </a:moveTo>
                <a:lnTo>
                  <a:pt x="1242182" y="0"/>
                </a:lnTo>
                <a:lnTo>
                  <a:pt x="1242182" y="1242184"/>
                </a:lnTo>
                <a:lnTo>
                  <a:pt x="0" y="1242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58" name="Freeform 58"/>
          <p:cNvSpPr/>
          <p:nvPr/>
        </p:nvSpPr>
        <p:spPr>
          <a:xfrm>
            <a:off x="5343759" y="2429703"/>
            <a:ext cx="3166000" cy="4432256"/>
          </a:xfrm>
          <a:custGeom>
            <a:avLst/>
            <a:gdLst/>
            <a:ahLst/>
            <a:cxnLst/>
            <a:rect l="l" t="t" r="r" b="b"/>
            <a:pathLst>
              <a:path w="3166000" h="4432256">
                <a:moveTo>
                  <a:pt x="0" y="0"/>
                </a:moveTo>
                <a:lnTo>
                  <a:pt x="3166000" y="0"/>
                </a:lnTo>
                <a:lnTo>
                  <a:pt x="3166000" y="4432256"/>
                </a:lnTo>
                <a:lnTo>
                  <a:pt x="0" y="4432256"/>
                </a:lnTo>
                <a:lnTo>
                  <a:pt x="0" y="0"/>
                </a:lnTo>
                <a:close/>
              </a:path>
            </a:pathLst>
          </a:custGeom>
          <a:blipFill>
            <a:blip r:embed="rId7"/>
            <a:stretch>
              <a:fillRect/>
            </a:stretch>
          </a:blipFill>
        </p:spPr>
        <p:txBody>
          <a:bodyPr/>
          <a:lstStyle/>
          <a:p>
            <a:endParaRPr lang="nl-BE"/>
          </a:p>
        </p:txBody>
      </p:sp>
      <p:sp>
        <p:nvSpPr>
          <p:cNvPr id="59" name="TextBox 59"/>
          <p:cNvSpPr txBox="1"/>
          <p:nvPr/>
        </p:nvSpPr>
        <p:spPr>
          <a:xfrm>
            <a:off x="1394605" y="2915570"/>
            <a:ext cx="4126860" cy="2371340"/>
          </a:xfrm>
          <a:prstGeom prst="rect">
            <a:avLst/>
          </a:prstGeom>
        </p:spPr>
        <p:txBody>
          <a:bodyPr lIns="0" tIns="0" rIns="0" bIns="0" rtlCol="0" anchor="t">
            <a:spAutoFit/>
          </a:bodyPr>
          <a:lstStyle/>
          <a:p>
            <a:pPr algn="l">
              <a:lnSpc>
                <a:spcPts val="11117"/>
              </a:lnSpc>
            </a:pPr>
            <a:r>
              <a:rPr lang="en-US" sz="13492" b="1">
                <a:solidFill>
                  <a:srgbClr val="231F20"/>
                </a:solidFill>
                <a:latin typeface="Montserrat 1 Ultra-Bold"/>
                <a:ea typeface="Montserrat 1 Ultra-Bold"/>
                <a:cs typeface="Montserrat 1 Ultra-Bold"/>
                <a:sym typeface="Montserrat 1 Ultra-Bold"/>
              </a:rPr>
              <a:t>Hier</a:t>
            </a:r>
          </a:p>
          <a:p>
            <a:pPr algn="l">
              <a:lnSpc>
                <a:spcPts val="10968"/>
              </a:lnSpc>
            </a:pPr>
            <a:r>
              <a:rPr lang="en-US" sz="5273" b="1">
                <a:solidFill>
                  <a:srgbClr val="231F20"/>
                </a:solidFill>
                <a:latin typeface="Montserrat 1 Medium"/>
                <a:ea typeface="Montserrat 1 Medium"/>
                <a:cs typeface="Montserrat 1 Medium"/>
                <a:sym typeface="Montserrat 1 Medium"/>
              </a:rPr>
              <a:t>houden wij </a:t>
            </a:r>
          </a:p>
        </p:txBody>
      </p:sp>
      <p:sp>
        <p:nvSpPr>
          <p:cNvPr id="60" name="TextBox 60"/>
          <p:cNvSpPr txBox="1"/>
          <p:nvPr/>
        </p:nvSpPr>
        <p:spPr>
          <a:xfrm>
            <a:off x="15633783" y="5670574"/>
            <a:ext cx="2247482" cy="544949"/>
          </a:xfrm>
          <a:prstGeom prst="rect">
            <a:avLst/>
          </a:prstGeom>
        </p:spPr>
        <p:txBody>
          <a:bodyPr lIns="0" tIns="0" rIns="0" bIns="0" rtlCol="0" anchor="t">
            <a:spAutoFit/>
          </a:bodyPr>
          <a:lstStyle/>
          <a:p>
            <a:pPr algn="l">
              <a:lnSpc>
                <a:spcPts val="4386"/>
              </a:lnSpc>
            </a:pPr>
            <a:r>
              <a:rPr lang="en-US" sz="3437" b="1" dirty="0">
                <a:solidFill>
                  <a:srgbClr val="FFC335"/>
                </a:solidFill>
                <a:latin typeface="Montserrat 1 Ultra-Bold"/>
                <a:ea typeface="Montserrat 1 Ultra-Bold"/>
                <a:cs typeface="Montserrat 1 Ultra-Bold"/>
                <a:sym typeface="Montserrat 1 Ultra-Bold"/>
              </a:rPr>
              <a:t>Rook </a:t>
            </a:r>
            <a:r>
              <a:rPr lang="en-US" sz="3437" b="1" dirty="0" err="1">
                <a:solidFill>
                  <a:srgbClr val="FFC335"/>
                </a:solidFill>
                <a:latin typeface="Montserrat 1 Ultra-Bold"/>
                <a:ea typeface="Montserrat 1 Ultra-Bold"/>
                <a:cs typeface="Montserrat 1 Ultra-Bold"/>
                <a:sym typeface="Montserrat 1 Ultra-Bold"/>
              </a:rPr>
              <a:t>niet</a:t>
            </a:r>
            <a:endParaRPr lang="en-US" sz="3437" b="1" dirty="0">
              <a:solidFill>
                <a:srgbClr val="FFC335"/>
              </a:solidFill>
              <a:latin typeface="Montserrat 1 Ultra-Bold"/>
              <a:ea typeface="Montserrat 1 Ultra-Bold"/>
              <a:cs typeface="Montserrat 1 Ultra-Bold"/>
              <a:sym typeface="Montserrat 1 Ultra-Bold"/>
            </a:endParaRPr>
          </a:p>
        </p:txBody>
      </p:sp>
      <p:sp>
        <p:nvSpPr>
          <p:cNvPr id="61" name="TextBox 61"/>
          <p:cNvSpPr txBox="1"/>
          <p:nvPr/>
        </p:nvSpPr>
        <p:spPr>
          <a:xfrm>
            <a:off x="16155494" y="6204779"/>
            <a:ext cx="88222" cy="377653"/>
          </a:xfrm>
          <a:prstGeom prst="rect">
            <a:avLst/>
          </a:prstGeom>
        </p:spPr>
        <p:txBody>
          <a:bodyPr lIns="0" tIns="0" rIns="0" bIns="0" rtlCol="0" anchor="t">
            <a:spAutoFit/>
          </a:bodyPr>
          <a:lstStyle/>
          <a:p>
            <a:pPr algn="l">
              <a:lnSpc>
                <a:spcPts val="3070"/>
              </a:lnSpc>
            </a:pPr>
            <a:r>
              <a:rPr lang="en-US" sz="2406" b="1">
                <a:solidFill>
                  <a:srgbClr val="FFFFFF"/>
                </a:solidFill>
                <a:latin typeface="Montserrat 1 Bold"/>
                <a:ea typeface="Montserrat 1 Bold"/>
                <a:cs typeface="Montserrat 1 Bold"/>
                <a:sym typeface="Montserrat 1 Bold"/>
              </a:rPr>
              <a:t> </a:t>
            </a:r>
          </a:p>
        </p:txBody>
      </p:sp>
      <p:sp>
        <p:nvSpPr>
          <p:cNvPr id="62" name="TextBox 62"/>
          <p:cNvSpPr txBox="1"/>
          <p:nvPr/>
        </p:nvSpPr>
        <p:spPr>
          <a:xfrm>
            <a:off x="15757999" y="6195254"/>
            <a:ext cx="1994146" cy="387178"/>
          </a:xfrm>
          <a:prstGeom prst="rect">
            <a:avLst/>
          </a:prstGeom>
        </p:spPr>
        <p:txBody>
          <a:bodyPr lIns="0" tIns="0" rIns="0" bIns="0" rtlCol="0" anchor="t">
            <a:spAutoFit/>
          </a:bodyPr>
          <a:lstStyle/>
          <a:p>
            <a:pPr algn="l">
              <a:lnSpc>
                <a:spcPts val="3162"/>
              </a:lnSpc>
            </a:pPr>
            <a:r>
              <a:rPr lang="en-US" sz="2406" b="1">
                <a:solidFill>
                  <a:srgbClr val="FFFFFF"/>
                </a:solidFill>
                <a:latin typeface="Montserrat 1 Bold"/>
                <a:ea typeface="Montserrat 1 Bold"/>
                <a:cs typeface="Montserrat 1 Bold"/>
                <a:sym typeface="Montserrat 1 Bold"/>
              </a:rPr>
              <a:t>en zorg mee</a:t>
            </a:r>
          </a:p>
        </p:txBody>
      </p:sp>
      <p:sp>
        <p:nvSpPr>
          <p:cNvPr id="63" name="TextBox 63"/>
          <p:cNvSpPr txBox="1"/>
          <p:nvPr/>
        </p:nvSpPr>
        <p:spPr>
          <a:xfrm>
            <a:off x="15973264" y="6596930"/>
            <a:ext cx="1778881" cy="788856"/>
          </a:xfrm>
          <a:prstGeom prst="rect">
            <a:avLst/>
          </a:prstGeom>
        </p:spPr>
        <p:txBody>
          <a:bodyPr wrap="square" lIns="0" tIns="0" rIns="0" bIns="0" rtlCol="0" anchor="t">
            <a:spAutoFit/>
          </a:bodyPr>
          <a:lstStyle/>
          <a:p>
            <a:pPr algn="r">
              <a:lnSpc>
                <a:spcPts val="3162"/>
              </a:lnSpc>
            </a:pPr>
            <a:r>
              <a:rPr lang="en-US" sz="2406" b="1" dirty="0" err="1">
                <a:solidFill>
                  <a:srgbClr val="FFFFFF"/>
                </a:solidFill>
                <a:latin typeface="Montserrat 1 Bold"/>
                <a:ea typeface="Montserrat 1 Bold"/>
                <a:cs typeface="Montserrat 1 Bold"/>
                <a:sym typeface="Montserrat 1 Bold"/>
              </a:rPr>
              <a:t>voor</a:t>
            </a:r>
            <a:r>
              <a:rPr lang="en-US" sz="2406" b="1" dirty="0">
                <a:solidFill>
                  <a:srgbClr val="FFFFFF"/>
                </a:solidFill>
                <a:latin typeface="Montserrat 1 Bold"/>
                <a:ea typeface="Montserrat 1 Bold"/>
                <a:cs typeface="Montserrat 1 Bold"/>
                <a:sym typeface="Montserrat 1 Bold"/>
              </a:rPr>
              <a:t> </a:t>
            </a:r>
            <a:r>
              <a:rPr lang="en-US" sz="2406" b="1" dirty="0" err="1">
                <a:solidFill>
                  <a:srgbClr val="FFFFFF"/>
                </a:solidFill>
                <a:latin typeface="Montserrat 1 Bold"/>
                <a:ea typeface="Montserrat 1 Bold"/>
                <a:cs typeface="Montserrat 1 Bold"/>
                <a:sym typeface="Montserrat 1 Bold"/>
              </a:rPr>
              <a:t>onze</a:t>
            </a:r>
            <a:r>
              <a:rPr lang="en-US" sz="2406" b="1" dirty="0">
                <a:solidFill>
                  <a:srgbClr val="FFFFFF"/>
                </a:solidFill>
                <a:latin typeface="Montserrat 1 Bold"/>
                <a:ea typeface="Montserrat 1 Bold"/>
                <a:cs typeface="Montserrat 1 Bold"/>
                <a:sym typeface="Montserrat 1 Bold"/>
              </a:rPr>
              <a:t> </a:t>
            </a:r>
            <a:r>
              <a:rPr lang="en-US" sz="2406" b="1" dirty="0" err="1">
                <a:solidFill>
                  <a:srgbClr val="FFFFFF"/>
                </a:solidFill>
                <a:latin typeface="Montserrat 1 Bold"/>
                <a:ea typeface="Montserrat 1 Bold"/>
                <a:cs typeface="Montserrat 1 Bold"/>
                <a:sym typeface="Montserrat 1 Bold"/>
              </a:rPr>
              <a:t>gezonde</a:t>
            </a:r>
            <a:r>
              <a:rPr lang="en-US" sz="2406" b="1" dirty="0">
                <a:solidFill>
                  <a:srgbClr val="FFFFFF"/>
                </a:solidFill>
                <a:latin typeface="Montserrat 1 Bold"/>
                <a:ea typeface="Montserrat 1 Bold"/>
                <a:cs typeface="Montserrat 1 Bold"/>
                <a:sym typeface="Montserrat 1 Bold"/>
              </a:rPr>
              <a:t> </a:t>
            </a:r>
          </a:p>
        </p:txBody>
      </p:sp>
      <p:sp>
        <p:nvSpPr>
          <p:cNvPr id="64" name="TextBox 64"/>
          <p:cNvSpPr txBox="1"/>
          <p:nvPr/>
        </p:nvSpPr>
        <p:spPr>
          <a:xfrm>
            <a:off x="16199605" y="7411864"/>
            <a:ext cx="898672" cy="387178"/>
          </a:xfrm>
          <a:prstGeom prst="rect">
            <a:avLst/>
          </a:prstGeom>
        </p:spPr>
        <p:txBody>
          <a:bodyPr lIns="0" tIns="0" rIns="0" bIns="0" rtlCol="0" anchor="t">
            <a:spAutoFit/>
          </a:bodyPr>
          <a:lstStyle/>
          <a:p>
            <a:pPr algn="l">
              <a:lnSpc>
                <a:spcPts val="3162"/>
              </a:lnSpc>
            </a:pPr>
            <a:r>
              <a:rPr lang="en-US" sz="2406" b="1" dirty="0" err="1">
                <a:solidFill>
                  <a:srgbClr val="FFFFFF"/>
                </a:solidFill>
                <a:latin typeface="Montserrat 1 Bold"/>
                <a:ea typeface="Montserrat 1 Bold"/>
                <a:cs typeface="Montserrat 1 Bold"/>
                <a:sym typeface="Montserrat 1 Bold"/>
              </a:rPr>
              <a:t>lucht</a:t>
            </a:r>
            <a:endParaRPr lang="en-US" sz="2406" b="1" dirty="0">
              <a:solidFill>
                <a:srgbClr val="FFFFFF"/>
              </a:solidFill>
              <a:latin typeface="Montserrat 1 Bold"/>
              <a:ea typeface="Montserrat 1 Bold"/>
              <a:cs typeface="Montserrat 1 Bold"/>
              <a:sym typeface="Montserrat 1 Bold"/>
            </a:endParaRPr>
          </a:p>
        </p:txBody>
      </p:sp>
      <p:sp>
        <p:nvSpPr>
          <p:cNvPr id="65" name="TextBox 65"/>
          <p:cNvSpPr txBox="1"/>
          <p:nvPr/>
        </p:nvSpPr>
        <p:spPr>
          <a:xfrm>
            <a:off x="9725364" y="5627578"/>
            <a:ext cx="1723976" cy="722616"/>
          </a:xfrm>
          <a:prstGeom prst="rect">
            <a:avLst/>
          </a:prstGeom>
        </p:spPr>
        <p:txBody>
          <a:bodyPr lIns="0" tIns="0" rIns="0" bIns="0" rtlCol="0" anchor="t">
            <a:spAutoFit/>
          </a:bodyPr>
          <a:lstStyle/>
          <a:p>
            <a:pPr algn="l">
              <a:lnSpc>
                <a:spcPts val="2877"/>
              </a:lnSpc>
            </a:pPr>
            <a:r>
              <a:rPr lang="en-US" sz="2397">
                <a:solidFill>
                  <a:srgbClr val="FFFFFF"/>
                </a:solidFill>
                <a:latin typeface="Montserrat 1 Thin"/>
                <a:ea typeface="Montserrat 1 Thin"/>
                <a:cs typeface="Montserrat 1 Thin"/>
                <a:sym typeface="Montserrat 1 Thin"/>
              </a:rPr>
              <a:t>Scan voor meer info</a:t>
            </a:r>
          </a:p>
        </p:txBody>
      </p:sp>
      <p:sp>
        <p:nvSpPr>
          <p:cNvPr id="66" name="TextBox 66"/>
          <p:cNvSpPr txBox="1"/>
          <p:nvPr/>
        </p:nvSpPr>
        <p:spPr>
          <a:xfrm>
            <a:off x="3538477" y="8777787"/>
            <a:ext cx="11211047" cy="1215526"/>
          </a:xfrm>
          <a:prstGeom prst="rect">
            <a:avLst/>
          </a:prstGeom>
        </p:spPr>
        <p:txBody>
          <a:bodyPr lIns="0" tIns="0" rIns="0" bIns="0" rtlCol="0" anchor="t">
            <a:spAutoFit/>
          </a:bodyPr>
          <a:lstStyle/>
          <a:p>
            <a:pPr algn="ctr">
              <a:lnSpc>
                <a:spcPts val="4900"/>
              </a:lnSpc>
            </a:pPr>
            <a:r>
              <a:rPr lang="en-US" sz="3500" b="1" dirty="0">
                <a:solidFill>
                  <a:srgbClr val="FFFFFF"/>
                </a:solidFill>
                <a:latin typeface="Open Sans Bold"/>
                <a:ea typeface="Open Sans Bold"/>
                <a:cs typeface="Open Sans Bold"/>
                <a:sym typeface="Open Sans Bold"/>
              </a:rPr>
              <a:t>Service intercommunal de </a:t>
            </a:r>
            <a:r>
              <a:rPr lang="en-US" sz="3500" b="1" dirty="0" err="1">
                <a:solidFill>
                  <a:srgbClr val="FFFFFF"/>
                </a:solidFill>
                <a:latin typeface="Open Sans Bold"/>
                <a:ea typeface="Open Sans Bold"/>
                <a:cs typeface="Open Sans Bold"/>
                <a:sym typeface="Open Sans Bold"/>
              </a:rPr>
              <a:t>prévention</a:t>
            </a:r>
            <a:r>
              <a:rPr lang="en-US" sz="3500" b="1" dirty="0">
                <a:solidFill>
                  <a:srgbClr val="FFFFFF"/>
                </a:solidFill>
                <a:latin typeface="Open Sans Bold"/>
                <a:ea typeface="Open Sans Bold"/>
                <a:cs typeface="Open Sans Bold"/>
                <a:sym typeface="Open Sans Bold"/>
              </a:rPr>
              <a:t>  </a:t>
            </a:r>
          </a:p>
          <a:p>
            <a:pPr algn="ctr">
              <a:lnSpc>
                <a:spcPts val="4900"/>
              </a:lnSpc>
            </a:pPr>
            <a:r>
              <a:rPr lang="en-US" sz="3500" b="1" dirty="0">
                <a:solidFill>
                  <a:srgbClr val="FFFFFF"/>
                </a:solidFill>
                <a:latin typeface="Open Sans Bold"/>
                <a:ea typeface="Open Sans Bold"/>
                <a:cs typeface="Open Sans Bold"/>
                <a:sym typeface="Open Sans Bold"/>
              </a:rPr>
              <a:t>Haacht </a:t>
            </a:r>
            <a:r>
              <a:rPr lang="en-US" sz="3500" b="1" dirty="0" err="1">
                <a:solidFill>
                  <a:srgbClr val="FFFFFF"/>
                </a:solidFill>
                <a:latin typeface="Open Sans Bold"/>
                <a:ea typeface="Open Sans Bold"/>
                <a:cs typeface="Open Sans Bold"/>
                <a:sym typeface="Open Sans Bold"/>
              </a:rPr>
              <a:t>Kampenhout</a:t>
            </a:r>
            <a:r>
              <a:rPr lang="en-US" sz="3500" b="1" dirty="0">
                <a:solidFill>
                  <a:srgbClr val="FFFFFF"/>
                </a:solidFill>
                <a:latin typeface="Open Sans Bold"/>
                <a:ea typeface="Open Sans Bold"/>
                <a:cs typeface="Open Sans Bold"/>
                <a:sym typeface="Open Sans Bold"/>
              </a:rPr>
              <a:t> </a:t>
            </a:r>
            <a:r>
              <a:rPr lang="en-US" sz="3500" b="1" dirty="0" err="1">
                <a:solidFill>
                  <a:srgbClr val="FFFFFF"/>
                </a:solidFill>
                <a:latin typeface="Open Sans Bold"/>
                <a:ea typeface="Open Sans Bold"/>
                <a:cs typeface="Open Sans Bold"/>
                <a:sym typeface="Open Sans Bold"/>
              </a:rPr>
              <a:t>Keerbergen</a:t>
            </a:r>
            <a:r>
              <a:rPr lang="en-US" sz="3500" b="1" dirty="0">
                <a:solidFill>
                  <a:srgbClr val="FFFFFF"/>
                </a:solidFill>
                <a:latin typeface="Open Sans Bold"/>
                <a:ea typeface="Open Sans Bold"/>
                <a:cs typeface="Open Sans Bold"/>
                <a:sym typeface="Open Sans Bold"/>
              </a:rPr>
              <a:t> </a:t>
            </a:r>
            <a:r>
              <a:rPr lang="en-US" sz="3500" b="1" dirty="0" err="1">
                <a:solidFill>
                  <a:srgbClr val="FFFFFF"/>
                </a:solidFill>
                <a:latin typeface="Open Sans Bold"/>
                <a:ea typeface="Open Sans Bold"/>
                <a:cs typeface="Open Sans Bold"/>
                <a:sym typeface="Open Sans Bold"/>
              </a:rPr>
              <a:t>Rotselaar</a:t>
            </a:r>
            <a:endParaRPr lang="en-US" sz="3500" b="1" dirty="0">
              <a:solidFill>
                <a:srgbClr val="FFFFFF"/>
              </a:solidFill>
              <a:latin typeface="Open Sans Bold"/>
              <a:ea typeface="Open Sans Bold"/>
              <a:cs typeface="Open Sans Bold"/>
              <a:sym typeface="Open Sans Bold"/>
            </a:endParaRPr>
          </a:p>
        </p:txBody>
      </p:sp>
      <p:sp>
        <p:nvSpPr>
          <p:cNvPr id="67" name="TextBox 67"/>
          <p:cNvSpPr txBox="1"/>
          <p:nvPr/>
        </p:nvSpPr>
        <p:spPr>
          <a:xfrm>
            <a:off x="3538403" y="517531"/>
            <a:ext cx="11211047" cy="596900"/>
          </a:xfrm>
          <a:prstGeom prst="rect">
            <a:avLst/>
          </a:prstGeom>
        </p:spPr>
        <p:txBody>
          <a:bodyPr lIns="0" tIns="0" rIns="0" bIns="0" rtlCol="0" anchor="t">
            <a:spAutoFit/>
          </a:bodyPr>
          <a:lstStyle/>
          <a:p>
            <a:pPr algn="ctr">
              <a:lnSpc>
                <a:spcPts val="4900"/>
              </a:lnSpc>
            </a:pPr>
            <a:r>
              <a:rPr lang="en-US" sz="3500" b="1" dirty="0">
                <a:solidFill>
                  <a:srgbClr val="000000"/>
                </a:solidFill>
                <a:latin typeface="Open Sans Bold"/>
                <a:ea typeface="Open Sans Bold"/>
                <a:cs typeface="Open Sans Bold"/>
                <a:sym typeface="Open Sans Bold"/>
              </a:rPr>
              <a:t>Campagne </a:t>
            </a:r>
            <a:r>
              <a:rPr lang="en-US" sz="3500" b="1" dirty="0" err="1">
                <a:solidFill>
                  <a:srgbClr val="000000"/>
                </a:solidFill>
                <a:latin typeface="Open Sans Bold"/>
                <a:ea typeface="Open Sans Bold"/>
                <a:cs typeface="Open Sans Bold"/>
                <a:sym typeface="Open Sans Bold"/>
              </a:rPr>
              <a:t>Kampenhout</a:t>
            </a:r>
            <a:endParaRPr lang="en-US" sz="3500" b="1" dirty="0">
              <a:solidFill>
                <a:srgbClr val="000000"/>
              </a:solidFill>
              <a:latin typeface="Open Sans Bold"/>
              <a:ea typeface="Open Sans Bold"/>
              <a:cs typeface="Open Sans Bold"/>
              <a:sym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86398"/>
            <a:ext cx="7422704" cy="10459796"/>
            <a:chOff x="0" y="0"/>
            <a:chExt cx="5455006" cy="7686992"/>
          </a:xfrm>
        </p:grpSpPr>
        <p:sp>
          <p:nvSpPr>
            <p:cNvPr id="3" name="Freeform 3"/>
            <p:cNvSpPr/>
            <p:nvPr/>
          </p:nvSpPr>
          <p:spPr>
            <a:xfrm>
              <a:off x="63500" y="63500"/>
              <a:ext cx="5328031" cy="6807581"/>
            </a:xfrm>
            <a:custGeom>
              <a:avLst/>
              <a:gdLst/>
              <a:ahLst/>
              <a:cxnLst/>
              <a:rect l="l" t="t" r="r" b="b"/>
              <a:pathLst>
                <a:path w="5328031" h="6807581">
                  <a:moveTo>
                    <a:pt x="0" y="6807581"/>
                  </a:moveTo>
                  <a:lnTo>
                    <a:pt x="5328031" y="6807581"/>
                  </a:lnTo>
                  <a:lnTo>
                    <a:pt x="5328031" y="0"/>
                  </a:lnTo>
                  <a:lnTo>
                    <a:pt x="0" y="0"/>
                  </a:lnTo>
                  <a:close/>
                </a:path>
              </a:pathLst>
            </a:custGeom>
            <a:solidFill>
              <a:srgbClr val="009C91"/>
            </a:solidFill>
          </p:spPr>
          <p:txBody>
            <a:bodyPr/>
            <a:lstStyle/>
            <a:p>
              <a:endParaRPr lang="nl-BE"/>
            </a:p>
          </p:txBody>
        </p:sp>
        <p:sp>
          <p:nvSpPr>
            <p:cNvPr id="4" name="Freeform 4"/>
            <p:cNvSpPr/>
            <p:nvPr/>
          </p:nvSpPr>
          <p:spPr>
            <a:xfrm>
              <a:off x="63500" y="6733540"/>
              <a:ext cx="5328031" cy="890016"/>
            </a:xfrm>
            <a:custGeom>
              <a:avLst/>
              <a:gdLst/>
              <a:ahLst/>
              <a:cxnLst/>
              <a:rect l="l" t="t" r="r" b="b"/>
              <a:pathLst>
                <a:path w="5328031" h="890016">
                  <a:moveTo>
                    <a:pt x="0" y="890016"/>
                  </a:moveTo>
                  <a:lnTo>
                    <a:pt x="5328031" y="890016"/>
                  </a:lnTo>
                  <a:lnTo>
                    <a:pt x="5328031" y="0"/>
                  </a:lnTo>
                  <a:lnTo>
                    <a:pt x="0" y="0"/>
                  </a:lnTo>
                  <a:close/>
                </a:path>
              </a:pathLst>
            </a:custGeom>
            <a:solidFill>
              <a:srgbClr val="FFFFFF"/>
            </a:solidFill>
          </p:spPr>
          <p:txBody>
            <a:bodyPr/>
            <a:lstStyle/>
            <a:p>
              <a:endParaRPr lang="nl-BE"/>
            </a:p>
          </p:txBody>
        </p:sp>
        <p:sp>
          <p:nvSpPr>
            <p:cNvPr id="5" name="Freeform 5"/>
            <p:cNvSpPr/>
            <p:nvPr/>
          </p:nvSpPr>
          <p:spPr>
            <a:xfrm>
              <a:off x="666750" y="1865249"/>
              <a:ext cx="4121531" cy="3203956"/>
            </a:xfrm>
            <a:custGeom>
              <a:avLst/>
              <a:gdLst/>
              <a:ahLst/>
              <a:cxnLst/>
              <a:rect l="l" t="t" r="r" b="b"/>
              <a:pathLst>
                <a:path w="4121531" h="3203956">
                  <a:moveTo>
                    <a:pt x="0" y="3203956"/>
                  </a:moveTo>
                  <a:lnTo>
                    <a:pt x="4121531" y="3203956"/>
                  </a:lnTo>
                  <a:lnTo>
                    <a:pt x="4121531" y="0"/>
                  </a:lnTo>
                  <a:lnTo>
                    <a:pt x="0" y="0"/>
                  </a:lnTo>
                  <a:close/>
                </a:path>
              </a:pathLst>
            </a:custGeom>
            <a:solidFill>
              <a:srgbClr val="FFFFFF"/>
            </a:solidFill>
          </p:spPr>
          <p:txBody>
            <a:bodyPr/>
            <a:lstStyle/>
            <a:p>
              <a:endParaRPr lang="nl-BE"/>
            </a:p>
          </p:txBody>
        </p:sp>
        <p:sp>
          <p:nvSpPr>
            <p:cNvPr id="6" name="Freeform 6"/>
            <p:cNvSpPr/>
            <p:nvPr/>
          </p:nvSpPr>
          <p:spPr>
            <a:xfrm>
              <a:off x="961009" y="4527550"/>
              <a:ext cx="3532886" cy="1029208"/>
            </a:xfrm>
            <a:custGeom>
              <a:avLst/>
              <a:gdLst/>
              <a:ahLst/>
              <a:cxnLst/>
              <a:rect l="l" t="t" r="r" b="b"/>
              <a:pathLst>
                <a:path w="3532886" h="1029208">
                  <a:moveTo>
                    <a:pt x="0" y="1029208"/>
                  </a:moveTo>
                  <a:lnTo>
                    <a:pt x="3532886" y="1029208"/>
                  </a:lnTo>
                  <a:lnTo>
                    <a:pt x="3532886" y="0"/>
                  </a:lnTo>
                  <a:lnTo>
                    <a:pt x="0" y="0"/>
                  </a:lnTo>
                  <a:close/>
                </a:path>
              </a:pathLst>
            </a:custGeom>
            <a:solidFill>
              <a:srgbClr val="FDC423"/>
            </a:solidFill>
          </p:spPr>
          <p:txBody>
            <a:bodyPr/>
            <a:lstStyle/>
            <a:p>
              <a:endParaRPr lang="nl-BE"/>
            </a:p>
          </p:txBody>
        </p:sp>
        <p:sp>
          <p:nvSpPr>
            <p:cNvPr id="7" name="Freeform 7"/>
            <p:cNvSpPr/>
            <p:nvPr/>
          </p:nvSpPr>
          <p:spPr>
            <a:xfrm>
              <a:off x="4709795" y="5371973"/>
              <a:ext cx="681736" cy="681609"/>
            </a:xfrm>
            <a:custGeom>
              <a:avLst/>
              <a:gdLst/>
              <a:ahLst/>
              <a:cxnLst/>
              <a:rect l="l" t="t" r="r" b="b"/>
              <a:pathLst>
                <a:path w="681736" h="681609">
                  <a:moveTo>
                    <a:pt x="0" y="681609"/>
                  </a:moveTo>
                  <a:lnTo>
                    <a:pt x="681736" y="681609"/>
                  </a:lnTo>
                  <a:lnTo>
                    <a:pt x="681736" y="0"/>
                  </a:lnTo>
                  <a:lnTo>
                    <a:pt x="0" y="0"/>
                  </a:lnTo>
                  <a:close/>
                </a:path>
              </a:pathLst>
            </a:custGeom>
            <a:solidFill>
              <a:srgbClr val="96CAC1"/>
            </a:solidFill>
          </p:spPr>
          <p:txBody>
            <a:bodyPr/>
            <a:lstStyle/>
            <a:p>
              <a:endParaRPr lang="nl-BE"/>
            </a:p>
          </p:txBody>
        </p:sp>
        <p:sp>
          <p:nvSpPr>
            <p:cNvPr id="8" name="Freeform 8"/>
            <p:cNvSpPr/>
            <p:nvPr/>
          </p:nvSpPr>
          <p:spPr>
            <a:xfrm>
              <a:off x="4028059" y="6053582"/>
              <a:ext cx="681736" cy="681736"/>
            </a:xfrm>
            <a:custGeom>
              <a:avLst/>
              <a:gdLst/>
              <a:ahLst/>
              <a:cxnLst/>
              <a:rect l="l" t="t" r="r" b="b"/>
              <a:pathLst>
                <a:path w="681736" h="681736">
                  <a:moveTo>
                    <a:pt x="0" y="681736"/>
                  </a:moveTo>
                  <a:lnTo>
                    <a:pt x="681736" y="681736"/>
                  </a:lnTo>
                  <a:lnTo>
                    <a:pt x="681736" y="0"/>
                  </a:lnTo>
                  <a:lnTo>
                    <a:pt x="0" y="0"/>
                  </a:lnTo>
                  <a:close/>
                </a:path>
              </a:pathLst>
            </a:custGeom>
            <a:solidFill>
              <a:srgbClr val="C0B735"/>
            </a:solidFill>
          </p:spPr>
          <p:txBody>
            <a:bodyPr/>
            <a:lstStyle/>
            <a:p>
              <a:endParaRPr lang="nl-BE"/>
            </a:p>
          </p:txBody>
        </p:sp>
        <p:sp>
          <p:nvSpPr>
            <p:cNvPr id="9" name="Freeform 9"/>
            <p:cNvSpPr/>
            <p:nvPr/>
          </p:nvSpPr>
          <p:spPr>
            <a:xfrm>
              <a:off x="63500" y="5664835"/>
              <a:ext cx="777621" cy="777113"/>
            </a:xfrm>
            <a:custGeom>
              <a:avLst/>
              <a:gdLst/>
              <a:ahLst/>
              <a:cxnLst/>
              <a:rect l="l" t="t" r="r" b="b"/>
              <a:pathLst>
                <a:path w="777621" h="777113">
                  <a:moveTo>
                    <a:pt x="0" y="777113"/>
                  </a:moveTo>
                  <a:lnTo>
                    <a:pt x="777621" y="777113"/>
                  </a:lnTo>
                  <a:lnTo>
                    <a:pt x="777621" y="0"/>
                  </a:lnTo>
                  <a:lnTo>
                    <a:pt x="0" y="0"/>
                  </a:lnTo>
                  <a:close/>
                </a:path>
              </a:pathLst>
            </a:custGeom>
            <a:solidFill>
              <a:srgbClr val="96CAC1"/>
            </a:solidFill>
          </p:spPr>
          <p:txBody>
            <a:bodyPr/>
            <a:lstStyle/>
            <a:p>
              <a:endParaRPr lang="nl-BE"/>
            </a:p>
          </p:txBody>
        </p:sp>
      </p:grpSp>
      <p:sp>
        <p:nvSpPr>
          <p:cNvPr id="10" name="Freeform 10"/>
          <p:cNvSpPr/>
          <p:nvPr/>
        </p:nvSpPr>
        <p:spPr>
          <a:xfrm>
            <a:off x="4650194" y="182383"/>
            <a:ext cx="1344009" cy="1881559"/>
          </a:xfrm>
          <a:custGeom>
            <a:avLst/>
            <a:gdLst/>
            <a:ahLst/>
            <a:cxnLst/>
            <a:rect l="l" t="t" r="r" b="b"/>
            <a:pathLst>
              <a:path w="1344009" h="1881559">
                <a:moveTo>
                  <a:pt x="0" y="0"/>
                </a:moveTo>
                <a:lnTo>
                  <a:pt x="1344009" y="0"/>
                </a:lnTo>
                <a:lnTo>
                  <a:pt x="1344009" y="1881559"/>
                </a:lnTo>
                <a:lnTo>
                  <a:pt x="0" y="1881559"/>
                </a:lnTo>
                <a:lnTo>
                  <a:pt x="0" y="0"/>
                </a:lnTo>
                <a:close/>
              </a:path>
            </a:pathLst>
          </a:custGeom>
          <a:blipFill>
            <a:blip r:embed="rId2"/>
            <a:stretch>
              <a:fillRect/>
            </a:stretch>
          </a:blipFill>
        </p:spPr>
        <p:txBody>
          <a:bodyPr/>
          <a:lstStyle/>
          <a:p>
            <a:endParaRPr lang="nl-BE"/>
          </a:p>
        </p:txBody>
      </p:sp>
      <p:sp>
        <p:nvSpPr>
          <p:cNvPr id="11" name="Freeform 11"/>
          <p:cNvSpPr/>
          <p:nvPr/>
        </p:nvSpPr>
        <p:spPr>
          <a:xfrm>
            <a:off x="1773971" y="7509696"/>
            <a:ext cx="1231704" cy="1724279"/>
          </a:xfrm>
          <a:custGeom>
            <a:avLst/>
            <a:gdLst/>
            <a:ahLst/>
            <a:cxnLst/>
            <a:rect l="l" t="t" r="r" b="b"/>
            <a:pathLst>
              <a:path w="1231704" h="1724279">
                <a:moveTo>
                  <a:pt x="0" y="0"/>
                </a:moveTo>
                <a:lnTo>
                  <a:pt x="1231704" y="0"/>
                </a:lnTo>
                <a:lnTo>
                  <a:pt x="1231704" y="1724279"/>
                </a:lnTo>
                <a:lnTo>
                  <a:pt x="0" y="1724279"/>
                </a:lnTo>
                <a:lnTo>
                  <a:pt x="0" y="0"/>
                </a:lnTo>
                <a:close/>
              </a:path>
            </a:pathLst>
          </a:custGeom>
          <a:blipFill>
            <a:blip r:embed="rId3"/>
            <a:stretch>
              <a:fillRect/>
            </a:stretch>
          </a:blipFill>
        </p:spPr>
        <p:txBody>
          <a:bodyPr/>
          <a:lstStyle/>
          <a:p>
            <a:endParaRPr lang="nl-BE"/>
          </a:p>
        </p:txBody>
      </p:sp>
      <p:sp>
        <p:nvSpPr>
          <p:cNvPr id="12" name="Freeform 12"/>
          <p:cNvSpPr/>
          <p:nvPr/>
        </p:nvSpPr>
        <p:spPr>
          <a:xfrm>
            <a:off x="350110" y="9243320"/>
            <a:ext cx="2075180" cy="823322"/>
          </a:xfrm>
          <a:custGeom>
            <a:avLst/>
            <a:gdLst/>
            <a:ahLst/>
            <a:cxnLst/>
            <a:rect l="l" t="t" r="r" b="b"/>
            <a:pathLst>
              <a:path w="2075180" h="823322">
                <a:moveTo>
                  <a:pt x="0" y="0"/>
                </a:moveTo>
                <a:lnTo>
                  <a:pt x="2075180" y="0"/>
                </a:lnTo>
                <a:lnTo>
                  <a:pt x="2075180" y="823322"/>
                </a:lnTo>
                <a:lnTo>
                  <a:pt x="0" y="8233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BE"/>
          </a:p>
        </p:txBody>
      </p:sp>
      <p:grpSp>
        <p:nvGrpSpPr>
          <p:cNvPr id="13" name="Group 13"/>
          <p:cNvGrpSpPr>
            <a:grpSpLocks noChangeAspect="1"/>
          </p:cNvGrpSpPr>
          <p:nvPr/>
        </p:nvGrpSpPr>
        <p:grpSpPr>
          <a:xfrm>
            <a:off x="2768376" y="8689621"/>
            <a:ext cx="2402972" cy="150553"/>
            <a:chOff x="0" y="0"/>
            <a:chExt cx="1765960" cy="110642"/>
          </a:xfrm>
        </p:grpSpPr>
        <p:sp>
          <p:nvSpPr>
            <p:cNvPr id="14" name="Freeform 14"/>
            <p:cNvSpPr/>
            <p:nvPr/>
          </p:nvSpPr>
          <p:spPr>
            <a:xfrm>
              <a:off x="0" y="0"/>
              <a:ext cx="1765935" cy="110617"/>
            </a:xfrm>
            <a:custGeom>
              <a:avLst/>
              <a:gdLst/>
              <a:ahLst/>
              <a:cxnLst/>
              <a:rect l="l" t="t" r="r" b="b"/>
              <a:pathLst>
                <a:path w="1765935" h="110617">
                  <a:moveTo>
                    <a:pt x="0" y="110617"/>
                  </a:moveTo>
                  <a:lnTo>
                    <a:pt x="1765935" y="110617"/>
                  </a:lnTo>
                  <a:lnTo>
                    <a:pt x="1765935" y="0"/>
                  </a:lnTo>
                  <a:lnTo>
                    <a:pt x="0" y="0"/>
                  </a:lnTo>
                  <a:close/>
                </a:path>
              </a:pathLst>
            </a:custGeom>
            <a:solidFill>
              <a:srgbClr val="FDC423"/>
            </a:solidFill>
          </p:spPr>
          <p:txBody>
            <a:bodyPr/>
            <a:lstStyle/>
            <a:p>
              <a:endParaRPr lang="nl-BE"/>
            </a:p>
          </p:txBody>
        </p:sp>
      </p:grpSp>
      <p:grpSp>
        <p:nvGrpSpPr>
          <p:cNvPr id="15" name="Group 15"/>
          <p:cNvGrpSpPr>
            <a:grpSpLocks noChangeAspect="1"/>
          </p:cNvGrpSpPr>
          <p:nvPr/>
        </p:nvGrpSpPr>
        <p:grpSpPr>
          <a:xfrm>
            <a:off x="6278861" y="-1"/>
            <a:ext cx="1057446" cy="1057446"/>
            <a:chOff x="0" y="0"/>
            <a:chExt cx="777126" cy="777126"/>
          </a:xfrm>
        </p:grpSpPr>
        <p:sp>
          <p:nvSpPr>
            <p:cNvPr id="16" name="Freeform 16"/>
            <p:cNvSpPr/>
            <p:nvPr/>
          </p:nvSpPr>
          <p:spPr>
            <a:xfrm>
              <a:off x="0" y="0"/>
              <a:ext cx="777113" cy="777113"/>
            </a:xfrm>
            <a:custGeom>
              <a:avLst/>
              <a:gdLst/>
              <a:ahLst/>
              <a:cxnLst/>
              <a:rect l="l" t="t" r="r" b="b"/>
              <a:pathLst>
                <a:path w="777113" h="777113">
                  <a:moveTo>
                    <a:pt x="0" y="777113"/>
                  </a:moveTo>
                  <a:lnTo>
                    <a:pt x="777113" y="777113"/>
                  </a:lnTo>
                  <a:lnTo>
                    <a:pt x="777113" y="0"/>
                  </a:lnTo>
                  <a:lnTo>
                    <a:pt x="0" y="0"/>
                  </a:lnTo>
                  <a:close/>
                </a:path>
              </a:pathLst>
            </a:custGeom>
            <a:solidFill>
              <a:srgbClr val="FDC423"/>
            </a:solidFill>
          </p:spPr>
          <p:txBody>
            <a:bodyPr/>
            <a:lstStyle/>
            <a:p>
              <a:endParaRPr lang="nl-BE"/>
            </a:p>
          </p:txBody>
        </p:sp>
      </p:grpSp>
      <p:sp>
        <p:nvSpPr>
          <p:cNvPr id="17" name="Freeform 17"/>
          <p:cNvSpPr/>
          <p:nvPr/>
        </p:nvSpPr>
        <p:spPr>
          <a:xfrm>
            <a:off x="5391059" y="9194237"/>
            <a:ext cx="1676493" cy="972644"/>
          </a:xfrm>
          <a:custGeom>
            <a:avLst/>
            <a:gdLst/>
            <a:ahLst/>
            <a:cxnLst/>
            <a:rect l="l" t="t" r="r" b="b"/>
            <a:pathLst>
              <a:path w="1676493" h="972644">
                <a:moveTo>
                  <a:pt x="0" y="0"/>
                </a:moveTo>
                <a:lnTo>
                  <a:pt x="1676493" y="0"/>
                </a:lnTo>
                <a:lnTo>
                  <a:pt x="1676493" y="972644"/>
                </a:lnTo>
                <a:lnTo>
                  <a:pt x="0" y="972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8" name="TextBox 18"/>
          <p:cNvSpPr txBox="1"/>
          <p:nvPr/>
        </p:nvSpPr>
        <p:spPr>
          <a:xfrm>
            <a:off x="907230" y="522122"/>
            <a:ext cx="2482149" cy="1351814"/>
          </a:xfrm>
          <a:prstGeom prst="rect">
            <a:avLst/>
          </a:prstGeom>
        </p:spPr>
        <p:txBody>
          <a:bodyPr lIns="0" tIns="0" rIns="0" bIns="0" rtlCol="0" anchor="t">
            <a:spAutoFit/>
          </a:bodyPr>
          <a:lstStyle/>
          <a:p>
            <a:pPr algn="l">
              <a:lnSpc>
                <a:spcPts val="7553"/>
              </a:lnSpc>
            </a:pPr>
            <a:r>
              <a:rPr lang="en-US" sz="8300" b="1">
                <a:solidFill>
                  <a:srgbClr val="000000"/>
                </a:solidFill>
                <a:latin typeface="Montserrat 1 Ultra-Bold"/>
                <a:ea typeface="Montserrat 1 Ultra-Bold"/>
                <a:cs typeface="Montserrat 1 Ultra-Bold"/>
                <a:sym typeface="Montserrat 1 Ultra-Bold"/>
              </a:rPr>
              <a:t>Hier </a:t>
            </a:r>
          </a:p>
          <a:p>
            <a:pPr algn="l">
              <a:lnSpc>
                <a:spcPts val="5104"/>
              </a:lnSpc>
            </a:pPr>
            <a:r>
              <a:rPr lang="en-US" sz="3265" b="1">
                <a:solidFill>
                  <a:srgbClr val="000000"/>
                </a:solidFill>
                <a:latin typeface="Montserrat 1 Medium"/>
                <a:ea typeface="Montserrat 1 Medium"/>
                <a:cs typeface="Montserrat 1 Medium"/>
                <a:sym typeface="Montserrat 1 Medium"/>
              </a:rPr>
              <a:t>houden wij</a:t>
            </a:r>
          </a:p>
        </p:txBody>
      </p:sp>
      <p:sp>
        <p:nvSpPr>
          <p:cNvPr id="19" name="TextBox 19"/>
          <p:cNvSpPr txBox="1"/>
          <p:nvPr/>
        </p:nvSpPr>
        <p:spPr>
          <a:xfrm>
            <a:off x="2873851" y="2076483"/>
            <a:ext cx="206232" cy="564305"/>
          </a:xfrm>
          <a:prstGeom prst="rect">
            <a:avLst/>
          </a:prstGeom>
        </p:spPr>
        <p:txBody>
          <a:bodyPr lIns="0" tIns="0" rIns="0" bIns="0" rtlCol="0" anchor="t">
            <a:spAutoFit/>
          </a:bodyPr>
          <a:lstStyle/>
          <a:p>
            <a:pPr algn="l">
              <a:lnSpc>
                <a:spcPts val="3741"/>
              </a:lnSpc>
            </a:pPr>
            <a:r>
              <a:rPr lang="en-US" sz="5306" b="1">
                <a:solidFill>
                  <a:srgbClr val="FFFFFF"/>
                </a:solidFill>
                <a:latin typeface="Montserrat 1 Heavy"/>
                <a:ea typeface="Montserrat 1 Heavy"/>
                <a:cs typeface="Montserrat 1 Heavy"/>
                <a:sym typeface="Montserrat 1 Heavy"/>
              </a:rPr>
              <a:t> </a:t>
            </a:r>
          </a:p>
        </p:txBody>
      </p:sp>
      <p:sp>
        <p:nvSpPr>
          <p:cNvPr id="20" name="TextBox 20"/>
          <p:cNvSpPr txBox="1"/>
          <p:nvPr/>
        </p:nvSpPr>
        <p:spPr>
          <a:xfrm>
            <a:off x="907230" y="1701882"/>
            <a:ext cx="5746665" cy="938997"/>
          </a:xfrm>
          <a:prstGeom prst="rect">
            <a:avLst/>
          </a:prstGeom>
        </p:spPr>
        <p:txBody>
          <a:bodyPr lIns="0" tIns="0" rIns="0" bIns="0" rtlCol="0" anchor="t">
            <a:spAutoFit/>
          </a:bodyPr>
          <a:lstStyle/>
          <a:p>
            <a:pPr algn="l">
              <a:lnSpc>
                <a:spcPts val="7429"/>
              </a:lnSpc>
            </a:pPr>
            <a:r>
              <a:rPr lang="en-US" sz="5306" b="1">
                <a:solidFill>
                  <a:srgbClr val="FFFFFF"/>
                </a:solidFill>
                <a:latin typeface="Montserrat 1 Heavy"/>
                <a:ea typeface="Montserrat 1 Heavy"/>
                <a:cs typeface="Montserrat 1 Heavy"/>
                <a:sym typeface="Montserrat 1 Heavy"/>
              </a:rPr>
              <a:t>VOETBIJ STUK</a:t>
            </a:r>
            <a:r>
              <a:rPr lang="en-US" sz="5306" b="1">
                <a:solidFill>
                  <a:srgbClr val="000000"/>
                </a:solidFill>
                <a:latin typeface="Montserrat 1 Medium"/>
                <a:ea typeface="Montserrat 1 Medium"/>
                <a:cs typeface="Montserrat 1 Medium"/>
                <a:sym typeface="Montserrat 1 Medium"/>
              </a:rPr>
              <a:t> </a:t>
            </a:r>
          </a:p>
        </p:txBody>
      </p:sp>
      <p:sp>
        <p:nvSpPr>
          <p:cNvPr id="21" name="TextBox 21"/>
          <p:cNvSpPr txBox="1"/>
          <p:nvPr/>
        </p:nvSpPr>
        <p:spPr>
          <a:xfrm>
            <a:off x="1173030" y="2666858"/>
            <a:ext cx="5223645" cy="2783711"/>
          </a:xfrm>
          <a:prstGeom prst="rect">
            <a:avLst/>
          </a:prstGeom>
        </p:spPr>
        <p:txBody>
          <a:bodyPr lIns="0" tIns="0" rIns="0" bIns="0" rtlCol="0" anchor="t">
            <a:spAutoFit/>
          </a:bodyPr>
          <a:lstStyle/>
          <a:p>
            <a:r>
              <a:rPr lang="fr-FR" sz="1292" b="1" dirty="0">
                <a:solidFill>
                  <a:srgbClr val="000000"/>
                </a:solidFill>
                <a:latin typeface="Montserrat 1 Medium"/>
                <a:ea typeface="Montserrat 1 Medium"/>
                <a:cs typeface="Montserrat 1 Medium"/>
                <a:sym typeface="Montserrat 1 Medium"/>
              </a:rPr>
              <a:t>À partir du 1</a:t>
            </a:r>
            <a:r>
              <a:rPr lang="fr-FR" sz="1292" b="1" baseline="30000" dirty="0">
                <a:solidFill>
                  <a:srgbClr val="000000"/>
                </a:solidFill>
                <a:latin typeface="Montserrat 1 Medium"/>
                <a:ea typeface="Montserrat 1 Medium"/>
                <a:cs typeface="Montserrat 1 Medium"/>
                <a:sym typeface="Montserrat 1 Medium"/>
              </a:rPr>
              <a:t>er</a:t>
            </a:r>
            <a:r>
              <a:rPr lang="fr-FR" sz="1292" b="1" dirty="0">
                <a:solidFill>
                  <a:srgbClr val="000000"/>
                </a:solidFill>
                <a:latin typeface="Montserrat 1 Medium"/>
                <a:ea typeface="Montserrat 1 Medium"/>
                <a:cs typeface="Montserrat 1 Medium"/>
                <a:sym typeface="Montserrat 1 Medium"/>
              </a:rPr>
              <a:t> janvier </a:t>
            </a:r>
            <a:r>
              <a:rPr lang="fr-FR" sz="1292" b="1" dirty="0">
                <a:solidFill>
                  <a:srgbClr val="FFFFFF"/>
                </a:solidFill>
                <a:latin typeface="Montserrat 1 Medium"/>
                <a:ea typeface="Montserrat 1 Medium"/>
                <a:cs typeface="Montserrat 1 Medium"/>
                <a:sym typeface="Montserrat 1 Medium"/>
              </a:rPr>
              <a:t> </a:t>
            </a:r>
            <a:r>
              <a:rPr lang="fr-FR" sz="1292" b="1" dirty="0">
                <a:solidFill>
                  <a:srgbClr val="000000"/>
                </a:solidFill>
                <a:latin typeface="Montserrat 1 Medium"/>
                <a:ea typeface="Montserrat 1 Medium"/>
                <a:cs typeface="Montserrat 1 Medium"/>
                <a:sym typeface="Montserrat 1 Medium"/>
              </a:rPr>
              <a:t>2025,</a:t>
            </a:r>
            <a:r>
              <a:rPr lang="fr-FR" sz="1292" b="1" dirty="0">
                <a:solidFill>
                  <a:srgbClr val="FFFFFF"/>
                </a:solidFill>
                <a:latin typeface="Montserrat 1 Medium"/>
                <a:ea typeface="Montserrat 1 Medium"/>
                <a:cs typeface="Montserrat 1 Medium"/>
                <a:sym typeface="Montserrat 1 Medium"/>
              </a:rPr>
              <a:t> </a:t>
            </a:r>
            <a:r>
              <a:rPr lang="fr-FR" sz="1292" b="1" dirty="0">
                <a:solidFill>
                  <a:srgbClr val="000000"/>
                </a:solidFill>
                <a:latin typeface="Montserrat 1 Medium"/>
                <a:ea typeface="Montserrat 1 Medium"/>
                <a:cs typeface="Montserrat 1 Medium"/>
                <a:sym typeface="Montserrat 1 Medium"/>
              </a:rPr>
              <a:t> de nombreux espaces publics deviendront non-fumeurs en vertu de la nouvelle législation dans le cadre du plan antitabac. Il sera donc interdit de fumer et de vapoter dans les endroits fréquentés par les enfants, comme les terrains de sport et les aires de jeux, les parcs d’attractions, les zoos et les fermes pour enfants. En outre, il sera aussi interdit de fumer dans un rayon de 10 mètres autour des entrées et sorties des écoles, des maisons de repos et de soins, des crèches, des accueils extrascolaires et des bibliothèques.  </a:t>
            </a:r>
          </a:p>
          <a:p>
            <a:endParaRPr lang="fr-FR" sz="1292" b="1" dirty="0">
              <a:solidFill>
                <a:srgbClr val="000000"/>
              </a:solidFill>
              <a:latin typeface="Montserrat 1 Medium"/>
              <a:ea typeface="Montserrat 1 Medium"/>
              <a:cs typeface="Montserrat 1 Medium"/>
              <a:sym typeface="Montserrat 1 Medium"/>
            </a:endParaRPr>
          </a:p>
          <a:p>
            <a:r>
              <a:rPr lang="fr-FR" sz="1292" b="1" dirty="0">
                <a:solidFill>
                  <a:srgbClr val="000000"/>
                </a:solidFill>
                <a:latin typeface="Montserrat 1 Medium"/>
                <a:ea typeface="Montserrat 1 Medium"/>
                <a:cs typeface="Montserrat 1 Medium"/>
                <a:sym typeface="Montserrat 1 Medium"/>
              </a:rPr>
              <a:t>L’objectif de cette loi est que les enfants et les jeunes ne commencent pas à fumer ou à vapoter. Des études montrent  en effet que voir fumer incite à fumer (plus tard dans la vie).</a:t>
            </a:r>
          </a:p>
        </p:txBody>
      </p:sp>
      <p:sp>
        <p:nvSpPr>
          <p:cNvPr id="22" name="TextBox 22"/>
          <p:cNvSpPr txBox="1"/>
          <p:nvPr/>
        </p:nvSpPr>
        <p:spPr>
          <a:xfrm>
            <a:off x="1606310" y="6154300"/>
            <a:ext cx="4336840" cy="1203016"/>
          </a:xfrm>
          <a:prstGeom prst="rect">
            <a:avLst/>
          </a:prstGeom>
        </p:spPr>
        <p:txBody>
          <a:bodyPr lIns="0" tIns="0" rIns="0" bIns="0" rtlCol="0" anchor="t">
            <a:spAutoFit/>
          </a:bodyPr>
          <a:lstStyle/>
          <a:p>
            <a:pPr algn="ctr">
              <a:lnSpc>
                <a:spcPts val="1905"/>
              </a:lnSpc>
            </a:pPr>
            <a:r>
              <a:rPr lang="fr-BE" sz="1224" spc="2" dirty="0">
                <a:solidFill>
                  <a:srgbClr val="000000"/>
                </a:solidFill>
                <a:latin typeface="Montserrat 1 Medium"/>
                <a:ea typeface="Montserrat 1 Medium"/>
                <a:cs typeface="Montserrat 1 Medium"/>
                <a:sym typeface="Montserrat 1 Medium"/>
              </a:rPr>
              <a:t>Notre conseil communal des enfants à Kampenhout</a:t>
            </a:r>
            <a:br>
              <a:rPr lang="fr-BE" sz="1224" spc="2" dirty="0">
                <a:solidFill>
                  <a:srgbClr val="000000"/>
                </a:solidFill>
                <a:latin typeface="Montserrat 1 Medium"/>
                <a:ea typeface="Montserrat 1 Medium"/>
                <a:cs typeface="Montserrat 1 Medium"/>
                <a:sym typeface="Montserrat 1 Medium"/>
              </a:rPr>
            </a:br>
            <a:r>
              <a:rPr lang="fr-BE" sz="1224" spc="2" dirty="0">
                <a:solidFill>
                  <a:srgbClr val="000000"/>
                </a:solidFill>
                <a:latin typeface="Montserrat 1 Medium"/>
                <a:ea typeface="Montserrat 1 Medium"/>
                <a:cs typeface="Montserrat 1 Medium"/>
                <a:sym typeface="Montserrat 1 Medium"/>
              </a:rPr>
              <a:t>ne lâche rien : les enfants ont le droit d’être</a:t>
            </a:r>
            <a:br>
              <a:rPr lang="fr-BE" sz="1224" spc="2" dirty="0">
                <a:solidFill>
                  <a:srgbClr val="000000"/>
                </a:solidFill>
                <a:latin typeface="Montserrat 1 Medium"/>
                <a:ea typeface="Montserrat 1 Medium"/>
                <a:cs typeface="Montserrat 1 Medium"/>
                <a:sym typeface="Montserrat 1 Medium"/>
              </a:rPr>
            </a:br>
            <a:r>
              <a:rPr lang="fr-BE" sz="1224" spc="2" dirty="0">
                <a:solidFill>
                  <a:srgbClr val="000000"/>
                </a:solidFill>
                <a:latin typeface="Montserrat 1 Medium"/>
                <a:ea typeface="Montserrat 1 Medium"/>
                <a:cs typeface="Montserrat 1 Medium"/>
                <a:sym typeface="Montserrat 1 Medium"/>
              </a:rPr>
              <a:t>une génération sans tabac !</a:t>
            </a:r>
            <a:br>
              <a:rPr lang="fr-BE" sz="1224" spc="2" dirty="0">
                <a:solidFill>
                  <a:srgbClr val="000000"/>
                </a:solidFill>
                <a:latin typeface="Montserrat 1 Medium"/>
                <a:ea typeface="Montserrat 1 Medium"/>
                <a:cs typeface="Montserrat 1 Medium"/>
                <a:sym typeface="Montserrat 1 Medium"/>
              </a:rPr>
            </a:br>
            <a:r>
              <a:rPr lang="fr-BE" sz="1224" b="1" spc="2" dirty="0">
                <a:solidFill>
                  <a:srgbClr val="000000"/>
                </a:solidFill>
                <a:latin typeface="Montserrat 1 Medium"/>
                <a:ea typeface="Montserrat 1 Medium"/>
                <a:cs typeface="Montserrat 1 Medium"/>
                <a:sym typeface="Montserrat 1 Medium"/>
              </a:rPr>
              <a:t>Envie de leur assurer un air sain ?</a:t>
            </a:r>
            <a:br>
              <a:rPr lang="fr-BE" sz="1224" b="1" spc="2" dirty="0">
                <a:solidFill>
                  <a:srgbClr val="000000"/>
                </a:solidFill>
                <a:latin typeface="Montserrat 1 Medium"/>
                <a:ea typeface="Montserrat 1 Medium"/>
                <a:cs typeface="Montserrat 1 Medium"/>
                <a:sym typeface="Montserrat 1 Medium"/>
              </a:rPr>
            </a:br>
            <a:r>
              <a:rPr lang="fr-BE" sz="1224" spc="2" dirty="0">
                <a:solidFill>
                  <a:srgbClr val="000000"/>
                </a:solidFill>
                <a:latin typeface="Montserrat 1 Medium"/>
                <a:ea typeface="Montserrat 1 Medium"/>
                <a:cs typeface="Montserrat 1 Medium"/>
                <a:sym typeface="Montserrat 1 Medium"/>
              </a:rPr>
              <a:t>Ne fumez ou vapotez plus dans les lieux non fumeurs ! </a:t>
            </a:r>
          </a:p>
        </p:txBody>
      </p:sp>
      <p:sp>
        <p:nvSpPr>
          <p:cNvPr id="23" name="TextBox 23"/>
          <p:cNvSpPr txBox="1"/>
          <p:nvPr/>
        </p:nvSpPr>
        <p:spPr>
          <a:xfrm rot="-5400000">
            <a:off x="6087897" y="5684037"/>
            <a:ext cx="2242193" cy="66904"/>
          </a:xfrm>
          <a:prstGeom prst="rect">
            <a:avLst/>
          </a:prstGeom>
        </p:spPr>
        <p:txBody>
          <a:bodyPr lIns="0" tIns="0" rIns="0" bIns="0" rtlCol="0" anchor="t">
            <a:spAutoFit/>
          </a:bodyPr>
          <a:lstStyle/>
          <a:p>
            <a:pPr algn="l">
              <a:lnSpc>
                <a:spcPts val="581"/>
              </a:lnSpc>
            </a:pPr>
            <a:r>
              <a:rPr lang="en-US" sz="415" i="1" spc="4">
                <a:solidFill>
                  <a:srgbClr val="FFFFFF"/>
                </a:solidFill>
                <a:latin typeface="Montserrat 1 Italics"/>
                <a:ea typeface="Montserrat 1 Italics"/>
                <a:cs typeface="Montserrat 1 Italics"/>
                <a:sym typeface="Montserrat 1 Italics"/>
              </a:rPr>
              <a:t>Marthe Debels ● schepen van Jeugd ● Gemeentehuisstraat 16 ● 1910 Kampenhout</a:t>
            </a:r>
          </a:p>
        </p:txBody>
      </p:sp>
      <p:sp>
        <p:nvSpPr>
          <p:cNvPr id="24" name="TextBox 24"/>
          <p:cNvSpPr txBox="1"/>
          <p:nvPr/>
        </p:nvSpPr>
        <p:spPr>
          <a:xfrm>
            <a:off x="2768376" y="8267700"/>
            <a:ext cx="2451121" cy="475281"/>
          </a:xfrm>
          <a:prstGeom prst="rect">
            <a:avLst/>
          </a:prstGeom>
        </p:spPr>
        <p:txBody>
          <a:bodyPr lIns="0" tIns="0" rIns="0" bIns="0" rtlCol="0" anchor="t">
            <a:spAutoFit/>
          </a:bodyPr>
          <a:lstStyle/>
          <a:p>
            <a:pPr algn="l">
              <a:lnSpc>
                <a:spcPts val="2428"/>
              </a:lnSpc>
            </a:pPr>
            <a:r>
              <a:rPr lang="en-US" sz="2634" spc="136" dirty="0">
                <a:solidFill>
                  <a:srgbClr val="FFFFFF"/>
                </a:solidFill>
                <a:latin typeface="Montserrat 2"/>
                <a:ea typeface="Montserrat 2"/>
                <a:cs typeface="Montserrat 2"/>
                <a:sym typeface="Montserrat 2"/>
              </a:rPr>
              <a:t>#voetbijstuk</a:t>
            </a:r>
          </a:p>
          <a:p>
            <a:pPr algn="l">
              <a:lnSpc>
                <a:spcPts val="2685"/>
              </a:lnSpc>
            </a:pPr>
            <a:r>
              <a:rPr lang="en-US" sz="1224" b="1" spc="8" dirty="0">
                <a:solidFill>
                  <a:srgbClr val="000000"/>
                </a:solidFill>
                <a:latin typeface="Montserrat 1 Medium"/>
                <a:ea typeface="Montserrat 1 Medium"/>
                <a:cs typeface="Montserrat 1 Medium"/>
                <a:sym typeface="Montserrat 1 Medium"/>
              </a:rPr>
              <a:t>www.kampenhout.be/rookvrij</a:t>
            </a:r>
          </a:p>
        </p:txBody>
      </p:sp>
      <p:sp>
        <p:nvSpPr>
          <p:cNvPr id="25" name="TextBox 25"/>
          <p:cNvSpPr txBox="1"/>
          <p:nvPr/>
        </p:nvSpPr>
        <p:spPr>
          <a:xfrm>
            <a:off x="7485531" y="4507542"/>
            <a:ext cx="10114771" cy="1545295"/>
          </a:xfrm>
          <a:prstGeom prst="rect">
            <a:avLst/>
          </a:prstGeom>
        </p:spPr>
        <p:txBody>
          <a:bodyPr lIns="0" tIns="0" rIns="0" bIns="0" rtlCol="0" anchor="t">
            <a:spAutoFit/>
          </a:bodyPr>
          <a:lstStyle/>
          <a:p>
            <a:pPr algn="ctr">
              <a:lnSpc>
                <a:spcPts val="12880"/>
              </a:lnSpc>
            </a:pPr>
            <a:r>
              <a:rPr lang="en-US" sz="9200" b="1" dirty="0">
                <a:solidFill>
                  <a:srgbClr val="000000"/>
                </a:solidFill>
                <a:latin typeface="Open Sans Bold"/>
                <a:ea typeface="Open Sans Bold"/>
                <a:cs typeface="Open Sans Bold"/>
                <a:sym typeface="Open Sans Bold"/>
              </a:rPr>
              <a:t>Des questions  ? </a:t>
            </a:r>
          </a:p>
        </p:txBody>
      </p:sp>
      <p:grpSp>
        <p:nvGrpSpPr>
          <p:cNvPr id="26" name="Group 26"/>
          <p:cNvGrpSpPr/>
          <p:nvPr/>
        </p:nvGrpSpPr>
        <p:grpSpPr>
          <a:xfrm>
            <a:off x="16072511" y="293522"/>
            <a:ext cx="1322489" cy="2770237"/>
            <a:chOff x="0" y="0"/>
            <a:chExt cx="1763319" cy="3693650"/>
          </a:xfrm>
        </p:grpSpPr>
        <p:grpSp>
          <p:nvGrpSpPr>
            <p:cNvPr id="27" name="Group 27"/>
            <p:cNvGrpSpPr>
              <a:grpSpLocks noChangeAspect="1"/>
            </p:cNvGrpSpPr>
            <p:nvPr/>
          </p:nvGrpSpPr>
          <p:grpSpPr>
            <a:xfrm>
              <a:off x="552284" y="2769768"/>
              <a:ext cx="1211035" cy="923882"/>
              <a:chOff x="0" y="0"/>
              <a:chExt cx="3561804" cy="2717254"/>
            </a:xfrm>
          </p:grpSpPr>
          <p:sp>
            <p:nvSpPr>
              <p:cNvPr id="28" name="Freeform 28"/>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29" name="Group 29"/>
            <p:cNvGrpSpPr>
              <a:grpSpLocks noChangeAspect="1"/>
            </p:cNvGrpSpPr>
            <p:nvPr/>
          </p:nvGrpSpPr>
          <p:grpSpPr>
            <a:xfrm>
              <a:off x="0" y="0"/>
              <a:ext cx="1538317" cy="1711278"/>
              <a:chOff x="0" y="0"/>
              <a:chExt cx="4524388" cy="5033086"/>
            </a:xfrm>
          </p:grpSpPr>
          <p:sp>
            <p:nvSpPr>
              <p:cNvPr id="30" name="Freeform 30"/>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31" name="Freeform 31"/>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32" name="Freeform 32"/>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33" name="Freeform 33"/>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34" name="Freeform 34"/>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35" name="Freeform 35"/>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36" name="Group 36"/>
            <p:cNvGrpSpPr>
              <a:grpSpLocks noChangeAspect="1"/>
            </p:cNvGrpSpPr>
            <p:nvPr/>
          </p:nvGrpSpPr>
          <p:grpSpPr>
            <a:xfrm>
              <a:off x="548398" y="2092479"/>
              <a:ext cx="695036" cy="336897"/>
              <a:chOff x="0" y="0"/>
              <a:chExt cx="2044192" cy="990854"/>
            </a:xfrm>
          </p:grpSpPr>
          <p:sp>
            <p:nvSpPr>
              <p:cNvPr id="37" name="Freeform 37"/>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38" name="Freeform 38"/>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39" name="Freeform 39"/>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40" name="Freeform 40"/>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41" name="Group 41"/>
            <p:cNvGrpSpPr>
              <a:grpSpLocks noChangeAspect="1"/>
            </p:cNvGrpSpPr>
            <p:nvPr/>
          </p:nvGrpSpPr>
          <p:grpSpPr>
            <a:xfrm>
              <a:off x="232833" y="1734554"/>
              <a:ext cx="1253752" cy="343070"/>
              <a:chOff x="0" y="0"/>
              <a:chExt cx="3687445" cy="1009015"/>
            </a:xfrm>
          </p:grpSpPr>
          <p:sp>
            <p:nvSpPr>
              <p:cNvPr id="42" name="Freeform 42"/>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43" name="Freeform 43"/>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44" name="Freeform 44"/>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45" name="Freeform 45"/>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46" name="Group 46"/>
            <p:cNvGrpSpPr>
              <a:grpSpLocks noChangeAspect="1"/>
            </p:cNvGrpSpPr>
            <p:nvPr/>
          </p:nvGrpSpPr>
          <p:grpSpPr>
            <a:xfrm>
              <a:off x="468593" y="2443302"/>
              <a:ext cx="1028393" cy="296053"/>
              <a:chOff x="0" y="0"/>
              <a:chExt cx="3024632" cy="870725"/>
            </a:xfrm>
          </p:grpSpPr>
          <p:sp>
            <p:nvSpPr>
              <p:cNvPr id="47" name="Freeform 47"/>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48" name="Freeform 48"/>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49" name="Freeform 49"/>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50" name="Freeform 50"/>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808" y="4493633"/>
            <a:ext cx="7169366" cy="3584683"/>
          </a:xfrm>
          <a:custGeom>
            <a:avLst/>
            <a:gdLst/>
            <a:ahLst/>
            <a:cxnLst/>
            <a:rect l="l" t="t" r="r" b="b"/>
            <a:pathLst>
              <a:path w="7169366" h="3584683">
                <a:moveTo>
                  <a:pt x="0" y="0"/>
                </a:moveTo>
                <a:lnTo>
                  <a:pt x="7169367" y="0"/>
                </a:lnTo>
                <a:lnTo>
                  <a:pt x="7169367" y="3584684"/>
                </a:lnTo>
                <a:lnTo>
                  <a:pt x="0" y="3584684"/>
                </a:lnTo>
                <a:lnTo>
                  <a:pt x="0" y="0"/>
                </a:lnTo>
                <a:close/>
              </a:path>
            </a:pathLst>
          </a:custGeom>
          <a:blipFill>
            <a:blip r:embed="rId3"/>
            <a:stretch>
              <a:fillRect/>
            </a:stretch>
          </a:blipFill>
        </p:spPr>
        <p:txBody>
          <a:bodyPr/>
          <a:lstStyle/>
          <a:p>
            <a:endParaRPr lang="nl-BE"/>
          </a:p>
        </p:txBody>
      </p:sp>
      <p:grpSp>
        <p:nvGrpSpPr>
          <p:cNvPr id="3" name="Group 3"/>
          <p:cNvGrpSpPr/>
          <p:nvPr/>
        </p:nvGrpSpPr>
        <p:grpSpPr>
          <a:xfrm rot="-5008901">
            <a:off x="16031810" y="8231277"/>
            <a:ext cx="1272435" cy="2665388"/>
            <a:chOff x="0" y="0"/>
            <a:chExt cx="1696580" cy="3553851"/>
          </a:xfrm>
        </p:grpSpPr>
        <p:grpSp>
          <p:nvGrpSpPr>
            <p:cNvPr id="4" name="Group 4"/>
            <p:cNvGrpSpPr>
              <a:grpSpLocks noChangeAspect="1"/>
            </p:cNvGrpSpPr>
            <p:nvPr/>
          </p:nvGrpSpPr>
          <p:grpSpPr>
            <a:xfrm>
              <a:off x="531381" y="2664937"/>
              <a:ext cx="1165199" cy="888915"/>
              <a:chOff x="0" y="0"/>
              <a:chExt cx="3561804" cy="2717254"/>
            </a:xfrm>
          </p:grpSpPr>
          <p:sp>
            <p:nvSpPr>
              <p:cNvPr id="5" name="Freeform 5"/>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6" name="Group 6"/>
            <p:cNvGrpSpPr>
              <a:grpSpLocks noChangeAspect="1"/>
            </p:cNvGrpSpPr>
            <p:nvPr/>
          </p:nvGrpSpPr>
          <p:grpSpPr>
            <a:xfrm>
              <a:off x="0" y="0"/>
              <a:ext cx="1480094" cy="1646509"/>
              <a:chOff x="0" y="0"/>
              <a:chExt cx="4524388" cy="5033086"/>
            </a:xfrm>
          </p:grpSpPr>
          <p:sp>
            <p:nvSpPr>
              <p:cNvPr id="7" name="Freeform 7"/>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8" name="Freeform 8"/>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9" name="Freeform 9"/>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10" name="Freeform 10"/>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11" name="Freeform 11"/>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12" name="Freeform 12"/>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13" name="Group 13"/>
            <p:cNvGrpSpPr>
              <a:grpSpLocks noChangeAspect="1"/>
            </p:cNvGrpSpPr>
            <p:nvPr/>
          </p:nvGrpSpPr>
          <p:grpSpPr>
            <a:xfrm>
              <a:off x="527642" y="2013282"/>
              <a:ext cx="668730" cy="324146"/>
              <a:chOff x="0" y="0"/>
              <a:chExt cx="2044192" cy="990854"/>
            </a:xfrm>
          </p:grpSpPr>
          <p:sp>
            <p:nvSpPr>
              <p:cNvPr id="14" name="Freeform 14"/>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15" name="Freeform 15"/>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16" name="Freeform 16"/>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17" name="Freeform 17"/>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18" name="Group 18"/>
            <p:cNvGrpSpPr>
              <a:grpSpLocks noChangeAspect="1"/>
            </p:cNvGrpSpPr>
            <p:nvPr/>
          </p:nvGrpSpPr>
          <p:grpSpPr>
            <a:xfrm>
              <a:off x="224020" y="1668904"/>
              <a:ext cx="1206299" cy="330085"/>
              <a:chOff x="0" y="0"/>
              <a:chExt cx="3687445" cy="1009015"/>
            </a:xfrm>
          </p:grpSpPr>
          <p:sp>
            <p:nvSpPr>
              <p:cNvPr id="19" name="Freeform 19"/>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20" name="Freeform 20"/>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21" name="Freeform 21"/>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22" name="Freeform 22"/>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23" name="Group 23"/>
            <p:cNvGrpSpPr>
              <a:grpSpLocks noChangeAspect="1"/>
            </p:cNvGrpSpPr>
            <p:nvPr/>
          </p:nvGrpSpPr>
          <p:grpSpPr>
            <a:xfrm>
              <a:off x="450858" y="2350827"/>
              <a:ext cx="989470" cy="284847"/>
              <a:chOff x="0" y="0"/>
              <a:chExt cx="3024632" cy="870725"/>
            </a:xfrm>
          </p:grpSpPr>
          <p:sp>
            <p:nvSpPr>
              <p:cNvPr id="24" name="Freeform 24"/>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25" name="Freeform 25"/>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26" name="Freeform 26"/>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27" name="Freeform 27"/>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grpSp>
        <p:nvGrpSpPr>
          <p:cNvPr id="29" name="Group 29"/>
          <p:cNvGrpSpPr/>
          <p:nvPr/>
        </p:nvGrpSpPr>
        <p:grpSpPr>
          <a:xfrm>
            <a:off x="-28776" y="0"/>
            <a:ext cx="7548536" cy="4711073"/>
            <a:chOff x="0" y="0"/>
            <a:chExt cx="10064715" cy="6281431"/>
          </a:xfrm>
        </p:grpSpPr>
        <p:sp>
          <p:nvSpPr>
            <p:cNvPr id="30" name="Freeform 30"/>
            <p:cNvSpPr/>
            <p:nvPr/>
          </p:nvSpPr>
          <p:spPr>
            <a:xfrm>
              <a:off x="0" y="0"/>
              <a:ext cx="10064715" cy="6281431"/>
            </a:xfrm>
            <a:custGeom>
              <a:avLst/>
              <a:gdLst/>
              <a:ahLst/>
              <a:cxnLst/>
              <a:rect l="l" t="t" r="r" b="b"/>
              <a:pathLst>
                <a:path w="10064715" h="6281431">
                  <a:moveTo>
                    <a:pt x="0" y="0"/>
                  </a:moveTo>
                  <a:lnTo>
                    <a:pt x="10064715" y="0"/>
                  </a:lnTo>
                  <a:lnTo>
                    <a:pt x="10064715" y="6281431"/>
                  </a:lnTo>
                  <a:lnTo>
                    <a:pt x="0" y="6281431"/>
                  </a:lnTo>
                  <a:lnTo>
                    <a:pt x="0" y="0"/>
                  </a:lnTo>
                  <a:close/>
                </a:path>
              </a:pathLst>
            </a:custGeom>
            <a:blipFill>
              <a:blip r:embed="rId4">
                <a:extLst>
                  <a:ext uri="{96DAC541-7B7A-43D3-8B79-37D633B846F1}">
                    <asvg:svgBlip xmlns:asvg="http://schemas.microsoft.com/office/drawing/2016/SVG/main" r:embed="rId5"/>
                  </a:ext>
                </a:extLst>
              </a:blip>
              <a:stretch>
                <a:fillRect l="-699" t="-6495" r="-105725" b="-6164"/>
              </a:stretch>
            </a:blipFill>
          </p:spPr>
          <p:txBody>
            <a:bodyPr/>
            <a:lstStyle/>
            <a:p>
              <a:endParaRPr lang="nl-BE"/>
            </a:p>
          </p:txBody>
        </p:sp>
        <p:sp>
          <p:nvSpPr>
            <p:cNvPr id="31" name="Freeform 31"/>
            <p:cNvSpPr/>
            <p:nvPr/>
          </p:nvSpPr>
          <p:spPr>
            <a:xfrm>
              <a:off x="5871875" y="56273"/>
              <a:ext cx="3623994" cy="5073426"/>
            </a:xfrm>
            <a:custGeom>
              <a:avLst/>
              <a:gdLst/>
              <a:ahLst/>
              <a:cxnLst/>
              <a:rect l="l" t="t" r="r" b="b"/>
              <a:pathLst>
                <a:path w="3623994" h="5073426">
                  <a:moveTo>
                    <a:pt x="0" y="0"/>
                  </a:moveTo>
                  <a:lnTo>
                    <a:pt x="3623994" y="0"/>
                  </a:lnTo>
                  <a:lnTo>
                    <a:pt x="3623994" y="5073426"/>
                  </a:lnTo>
                  <a:lnTo>
                    <a:pt x="0" y="5073426"/>
                  </a:lnTo>
                  <a:lnTo>
                    <a:pt x="0" y="0"/>
                  </a:lnTo>
                  <a:close/>
                </a:path>
              </a:pathLst>
            </a:custGeom>
            <a:blipFill>
              <a:blip r:embed="rId6"/>
              <a:stretch>
                <a:fillRect/>
              </a:stretch>
            </a:blipFill>
          </p:spPr>
          <p:txBody>
            <a:bodyPr/>
            <a:lstStyle/>
            <a:p>
              <a:endParaRPr lang="nl-BE"/>
            </a:p>
          </p:txBody>
        </p:sp>
        <p:sp>
          <p:nvSpPr>
            <p:cNvPr id="32" name="TextBox 32"/>
            <p:cNvSpPr txBox="1"/>
            <p:nvPr/>
          </p:nvSpPr>
          <p:spPr>
            <a:xfrm>
              <a:off x="1351437" y="486382"/>
              <a:ext cx="4723851" cy="2840422"/>
            </a:xfrm>
            <a:prstGeom prst="rect">
              <a:avLst/>
            </a:prstGeom>
          </p:spPr>
          <p:txBody>
            <a:bodyPr lIns="0" tIns="0" rIns="0" bIns="0" rtlCol="0" anchor="t">
              <a:spAutoFit/>
            </a:bodyPr>
            <a:lstStyle/>
            <a:p>
              <a:pPr algn="l">
                <a:lnSpc>
                  <a:spcPts val="9544"/>
                </a:lnSpc>
              </a:pPr>
              <a:r>
                <a:rPr lang="en-US" sz="11583" b="1">
                  <a:solidFill>
                    <a:srgbClr val="231F20"/>
                  </a:solidFill>
                  <a:latin typeface="Montserrat 1 Ultra-Bold"/>
                  <a:ea typeface="Montserrat 1 Ultra-Bold"/>
                  <a:cs typeface="Montserrat 1 Ultra-Bold"/>
                  <a:sym typeface="Montserrat 1 Ultra-Bold"/>
                </a:rPr>
                <a:t>Hier</a:t>
              </a:r>
            </a:p>
            <a:p>
              <a:pPr algn="l">
                <a:lnSpc>
                  <a:spcPts val="9416"/>
                </a:lnSpc>
              </a:pPr>
              <a:r>
                <a:rPr lang="en-US" sz="4527" b="1">
                  <a:solidFill>
                    <a:srgbClr val="231F20"/>
                  </a:solidFill>
                  <a:latin typeface="Montserrat 1 Medium"/>
                  <a:ea typeface="Montserrat 1 Medium"/>
                  <a:cs typeface="Montserrat 1 Medium"/>
                  <a:sym typeface="Montserrat 1 Medium"/>
                </a:rPr>
                <a:t>houden wij </a:t>
              </a:r>
            </a:p>
          </p:txBody>
        </p:sp>
      </p:grpSp>
      <p:sp>
        <p:nvSpPr>
          <p:cNvPr id="33" name="Freeform 33"/>
          <p:cNvSpPr/>
          <p:nvPr/>
        </p:nvSpPr>
        <p:spPr>
          <a:xfrm>
            <a:off x="0" y="7836353"/>
            <a:ext cx="7519760" cy="2511011"/>
          </a:xfrm>
          <a:custGeom>
            <a:avLst/>
            <a:gdLst/>
            <a:ahLst/>
            <a:cxnLst/>
            <a:rect l="l" t="t" r="r" b="b"/>
            <a:pathLst>
              <a:path w="7519760" h="2511011">
                <a:moveTo>
                  <a:pt x="0" y="0"/>
                </a:moveTo>
                <a:lnTo>
                  <a:pt x="7519760" y="0"/>
                </a:lnTo>
                <a:lnTo>
                  <a:pt x="7519760" y="2511012"/>
                </a:lnTo>
                <a:lnTo>
                  <a:pt x="0" y="2511012"/>
                </a:lnTo>
                <a:lnTo>
                  <a:pt x="0" y="0"/>
                </a:lnTo>
                <a:close/>
              </a:path>
            </a:pathLst>
          </a:custGeom>
          <a:blipFill>
            <a:blip r:embed="rId4">
              <a:extLst>
                <a:ext uri="{96DAC541-7B7A-43D3-8B79-37D633B846F1}">
                  <asvg:svgBlip xmlns:asvg="http://schemas.microsoft.com/office/drawing/2016/SVG/main" r:embed="rId5"/>
                </a:ext>
              </a:extLst>
            </a:blip>
            <a:stretch>
              <a:fillRect l="-97047" b="-100998"/>
            </a:stretch>
          </a:blipFill>
        </p:spPr>
        <p:txBody>
          <a:bodyPr/>
          <a:lstStyle/>
          <a:p>
            <a:endParaRPr lang="nl-BE"/>
          </a:p>
        </p:txBody>
      </p:sp>
      <p:sp>
        <p:nvSpPr>
          <p:cNvPr id="34" name="TextBox 34"/>
          <p:cNvSpPr txBox="1"/>
          <p:nvPr/>
        </p:nvSpPr>
        <p:spPr>
          <a:xfrm>
            <a:off x="10431883" y="923925"/>
            <a:ext cx="4139803" cy="863600"/>
          </a:xfrm>
          <a:prstGeom prst="rect">
            <a:avLst/>
          </a:prstGeom>
        </p:spPr>
        <p:txBody>
          <a:bodyPr lIns="0" tIns="0" rIns="0" bIns="0" rtlCol="0" anchor="t">
            <a:spAutoFit/>
          </a:bodyPr>
          <a:lstStyle/>
          <a:p>
            <a:pPr algn="ctr">
              <a:lnSpc>
                <a:spcPts val="7000"/>
              </a:lnSpc>
            </a:pPr>
            <a:r>
              <a:rPr lang="en-US" sz="5000" b="1" dirty="0">
                <a:solidFill>
                  <a:srgbClr val="231F20"/>
                </a:solidFill>
                <a:latin typeface="Open Sans Bold"/>
                <a:ea typeface="Open Sans Bold"/>
                <a:cs typeface="Open Sans Bold"/>
                <a:sym typeface="Open Sans Bold"/>
              </a:rPr>
              <a:t>Nick Kasberg</a:t>
            </a:r>
          </a:p>
        </p:txBody>
      </p:sp>
      <p:sp>
        <p:nvSpPr>
          <p:cNvPr id="35" name="Tekstvak 34">
            <a:extLst>
              <a:ext uri="{FF2B5EF4-FFF2-40B4-BE49-F238E27FC236}">
                <a16:creationId xmlns:a16="http://schemas.microsoft.com/office/drawing/2014/main" id="{2DF3AE61-26BC-55A8-A397-F76EBEF1B850}"/>
              </a:ext>
            </a:extLst>
          </p:cNvPr>
          <p:cNvSpPr txBox="1"/>
          <p:nvPr/>
        </p:nvSpPr>
        <p:spPr>
          <a:xfrm>
            <a:off x="8366414" y="1884867"/>
            <a:ext cx="8617179" cy="8494633"/>
          </a:xfrm>
          <a:prstGeom prst="rect">
            <a:avLst/>
          </a:prstGeom>
          <a:noFill/>
        </p:spPr>
        <p:txBody>
          <a:bodyPr wrap="square" rtlCol="0">
            <a:spAutoFit/>
          </a:bodyPr>
          <a:lstStyle/>
          <a:p>
            <a:r>
              <a:rPr lang="fr-BE" sz="2400" dirty="0"/>
              <a:t>Service de prévention intercommunal</a:t>
            </a:r>
          </a:p>
          <a:p>
            <a:endParaRPr lang="fr-BE" sz="2400" dirty="0"/>
          </a:p>
          <a:p>
            <a:r>
              <a:rPr lang="fr-BE" sz="2400" dirty="0"/>
              <a:t>Prévention : </a:t>
            </a:r>
          </a:p>
          <a:p>
            <a:endParaRPr lang="fr-BE" sz="2400" dirty="0"/>
          </a:p>
          <a:p>
            <a:r>
              <a:rPr lang="fr-BE" sz="2400" dirty="0"/>
              <a:t>Campagnes générales</a:t>
            </a:r>
          </a:p>
          <a:p>
            <a:r>
              <a:rPr lang="fr-BE" sz="2400" dirty="0"/>
              <a:t>Soutien aux organisations (de jeunesse) et écoles,</a:t>
            </a:r>
          </a:p>
          <a:p>
            <a:r>
              <a:rPr lang="fr-BE" sz="2400" dirty="0"/>
              <a:t>Centres PMS et écoles de devoirs, parents…  </a:t>
            </a:r>
          </a:p>
          <a:p>
            <a:endParaRPr lang="fr-BE" sz="2400" dirty="0"/>
          </a:p>
          <a:p>
            <a:r>
              <a:rPr lang="fr-BE" sz="2400" dirty="0"/>
              <a:t>Intervention précoce</a:t>
            </a:r>
          </a:p>
          <a:p>
            <a:endParaRPr lang="fr-BE" sz="2400" dirty="0"/>
          </a:p>
          <a:p>
            <a:r>
              <a:rPr lang="fr-BE" sz="2400" dirty="0"/>
              <a:t>Entretiens autour de l’usage problématique des jeux vidéo et des médias</a:t>
            </a:r>
          </a:p>
          <a:p>
            <a:r>
              <a:rPr lang="fr-BE" sz="2400" dirty="0"/>
              <a:t>Soutien du réseau </a:t>
            </a:r>
          </a:p>
          <a:p>
            <a:r>
              <a:rPr lang="fr-BE" sz="2400" dirty="0"/>
              <a:t>Orientation vers un accompagnement supplémentaire </a:t>
            </a:r>
          </a:p>
          <a:p>
            <a:r>
              <a:rPr lang="fr-BE" sz="2400" dirty="0"/>
              <a:t>Aussi sur orientation par le PMS, les écoles de devoirs et les enseignants</a:t>
            </a:r>
          </a:p>
          <a:p>
            <a:endParaRPr lang="fr-BE" sz="2400" dirty="0"/>
          </a:p>
          <a:p>
            <a:r>
              <a:rPr lang="fr-BE" sz="2400" dirty="0"/>
              <a:t>Accessible</a:t>
            </a:r>
          </a:p>
          <a:p>
            <a:r>
              <a:rPr lang="fr-BE" sz="2400" dirty="0"/>
              <a:t>Fiable</a:t>
            </a:r>
          </a:p>
          <a:p>
            <a:r>
              <a:rPr lang="fr-BE" sz="2400" dirty="0"/>
              <a:t>Sans engagement</a:t>
            </a:r>
          </a:p>
          <a:p>
            <a:r>
              <a:rPr lang="fr-BE" sz="2400" dirty="0"/>
              <a:t>Gratuit</a:t>
            </a:r>
          </a:p>
          <a:p>
            <a:r>
              <a:rPr lang="fr-BE" sz="2400" dirty="0"/>
              <a:t> </a:t>
            </a:r>
          </a:p>
          <a:p>
            <a:endParaRPr lang="nl-B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1817" y="-100288"/>
            <a:ext cx="7249927" cy="10287072"/>
            <a:chOff x="63500" y="63500"/>
            <a:chExt cx="5328031" cy="7560056"/>
          </a:xfrm>
        </p:grpSpPr>
        <p:sp>
          <p:nvSpPr>
            <p:cNvPr id="3" name="Freeform 3"/>
            <p:cNvSpPr/>
            <p:nvPr/>
          </p:nvSpPr>
          <p:spPr>
            <a:xfrm>
              <a:off x="63500" y="63500"/>
              <a:ext cx="5328031" cy="6807581"/>
            </a:xfrm>
            <a:custGeom>
              <a:avLst/>
              <a:gdLst/>
              <a:ahLst/>
              <a:cxnLst/>
              <a:rect l="l" t="t" r="r" b="b"/>
              <a:pathLst>
                <a:path w="5328031" h="6807581">
                  <a:moveTo>
                    <a:pt x="0" y="6807581"/>
                  </a:moveTo>
                  <a:lnTo>
                    <a:pt x="5328031" y="6807581"/>
                  </a:lnTo>
                  <a:lnTo>
                    <a:pt x="5328031" y="0"/>
                  </a:lnTo>
                  <a:lnTo>
                    <a:pt x="0" y="0"/>
                  </a:lnTo>
                  <a:close/>
                </a:path>
              </a:pathLst>
            </a:custGeom>
            <a:solidFill>
              <a:srgbClr val="009C91"/>
            </a:solidFill>
          </p:spPr>
          <p:txBody>
            <a:bodyPr/>
            <a:lstStyle/>
            <a:p>
              <a:endParaRPr lang="nl-BE"/>
            </a:p>
          </p:txBody>
        </p:sp>
        <p:sp>
          <p:nvSpPr>
            <p:cNvPr id="4" name="Freeform 4"/>
            <p:cNvSpPr/>
            <p:nvPr/>
          </p:nvSpPr>
          <p:spPr>
            <a:xfrm>
              <a:off x="63500" y="6733540"/>
              <a:ext cx="5328031" cy="890016"/>
            </a:xfrm>
            <a:custGeom>
              <a:avLst/>
              <a:gdLst/>
              <a:ahLst/>
              <a:cxnLst/>
              <a:rect l="l" t="t" r="r" b="b"/>
              <a:pathLst>
                <a:path w="5328031" h="890016">
                  <a:moveTo>
                    <a:pt x="0" y="890016"/>
                  </a:moveTo>
                  <a:lnTo>
                    <a:pt x="5328031" y="890016"/>
                  </a:lnTo>
                  <a:lnTo>
                    <a:pt x="5328031" y="0"/>
                  </a:lnTo>
                  <a:lnTo>
                    <a:pt x="0" y="0"/>
                  </a:lnTo>
                  <a:close/>
                </a:path>
              </a:pathLst>
            </a:custGeom>
            <a:solidFill>
              <a:srgbClr val="FFFFFF"/>
            </a:solidFill>
          </p:spPr>
          <p:txBody>
            <a:bodyPr/>
            <a:lstStyle/>
            <a:p>
              <a:endParaRPr lang="nl-BE"/>
            </a:p>
          </p:txBody>
        </p:sp>
        <p:sp>
          <p:nvSpPr>
            <p:cNvPr id="5" name="Freeform 5"/>
            <p:cNvSpPr/>
            <p:nvPr/>
          </p:nvSpPr>
          <p:spPr>
            <a:xfrm>
              <a:off x="666750" y="1865249"/>
              <a:ext cx="4121531" cy="2574007"/>
            </a:xfrm>
            <a:custGeom>
              <a:avLst/>
              <a:gdLst/>
              <a:ahLst/>
              <a:cxnLst/>
              <a:rect l="l" t="t" r="r" b="b"/>
              <a:pathLst>
                <a:path w="4121531" h="3203956">
                  <a:moveTo>
                    <a:pt x="0" y="3203956"/>
                  </a:moveTo>
                  <a:lnTo>
                    <a:pt x="4121531" y="3203956"/>
                  </a:lnTo>
                  <a:lnTo>
                    <a:pt x="4121531" y="0"/>
                  </a:lnTo>
                  <a:lnTo>
                    <a:pt x="0" y="0"/>
                  </a:lnTo>
                  <a:close/>
                </a:path>
              </a:pathLst>
            </a:custGeom>
            <a:solidFill>
              <a:srgbClr val="FFFFFF"/>
            </a:solidFill>
          </p:spPr>
          <p:txBody>
            <a:bodyPr/>
            <a:lstStyle/>
            <a:p>
              <a:endParaRPr lang="nl-BE" dirty="0"/>
            </a:p>
          </p:txBody>
        </p:sp>
        <p:sp>
          <p:nvSpPr>
            <p:cNvPr id="6" name="Freeform 6"/>
            <p:cNvSpPr/>
            <p:nvPr/>
          </p:nvSpPr>
          <p:spPr>
            <a:xfrm>
              <a:off x="945189" y="4395766"/>
              <a:ext cx="3532886" cy="1029208"/>
            </a:xfrm>
            <a:custGeom>
              <a:avLst/>
              <a:gdLst/>
              <a:ahLst/>
              <a:cxnLst/>
              <a:rect l="l" t="t" r="r" b="b"/>
              <a:pathLst>
                <a:path w="3532886" h="1029208">
                  <a:moveTo>
                    <a:pt x="0" y="1029208"/>
                  </a:moveTo>
                  <a:lnTo>
                    <a:pt x="3532886" y="1029208"/>
                  </a:lnTo>
                  <a:lnTo>
                    <a:pt x="3532886" y="0"/>
                  </a:lnTo>
                  <a:lnTo>
                    <a:pt x="0" y="0"/>
                  </a:lnTo>
                  <a:close/>
                </a:path>
              </a:pathLst>
            </a:custGeom>
            <a:solidFill>
              <a:srgbClr val="FDC423"/>
            </a:solidFill>
          </p:spPr>
          <p:txBody>
            <a:bodyPr/>
            <a:lstStyle/>
            <a:p>
              <a:endParaRPr lang="nl-BE"/>
            </a:p>
          </p:txBody>
        </p:sp>
        <p:sp>
          <p:nvSpPr>
            <p:cNvPr id="7" name="Freeform 7"/>
            <p:cNvSpPr/>
            <p:nvPr/>
          </p:nvSpPr>
          <p:spPr>
            <a:xfrm>
              <a:off x="4709795" y="5371973"/>
              <a:ext cx="681736" cy="681609"/>
            </a:xfrm>
            <a:custGeom>
              <a:avLst/>
              <a:gdLst/>
              <a:ahLst/>
              <a:cxnLst/>
              <a:rect l="l" t="t" r="r" b="b"/>
              <a:pathLst>
                <a:path w="681736" h="681609">
                  <a:moveTo>
                    <a:pt x="0" y="681609"/>
                  </a:moveTo>
                  <a:lnTo>
                    <a:pt x="681736" y="681609"/>
                  </a:lnTo>
                  <a:lnTo>
                    <a:pt x="681736" y="0"/>
                  </a:lnTo>
                  <a:lnTo>
                    <a:pt x="0" y="0"/>
                  </a:lnTo>
                  <a:close/>
                </a:path>
              </a:pathLst>
            </a:custGeom>
            <a:solidFill>
              <a:srgbClr val="96CAC1"/>
            </a:solidFill>
          </p:spPr>
          <p:txBody>
            <a:bodyPr/>
            <a:lstStyle/>
            <a:p>
              <a:endParaRPr lang="nl-BE"/>
            </a:p>
          </p:txBody>
        </p:sp>
        <p:sp>
          <p:nvSpPr>
            <p:cNvPr id="8" name="Freeform 8"/>
            <p:cNvSpPr/>
            <p:nvPr/>
          </p:nvSpPr>
          <p:spPr>
            <a:xfrm>
              <a:off x="4028059" y="6053582"/>
              <a:ext cx="681736" cy="681736"/>
            </a:xfrm>
            <a:custGeom>
              <a:avLst/>
              <a:gdLst/>
              <a:ahLst/>
              <a:cxnLst/>
              <a:rect l="l" t="t" r="r" b="b"/>
              <a:pathLst>
                <a:path w="681736" h="681736">
                  <a:moveTo>
                    <a:pt x="0" y="681736"/>
                  </a:moveTo>
                  <a:lnTo>
                    <a:pt x="681736" y="681736"/>
                  </a:lnTo>
                  <a:lnTo>
                    <a:pt x="681736" y="0"/>
                  </a:lnTo>
                  <a:lnTo>
                    <a:pt x="0" y="0"/>
                  </a:lnTo>
                  <a:close/>
                </a:path>
              </a:pathLst>
            </a:custGeom>
            <a:solidFill>
              <a:srgbClr val="C0B735"/>
            </a:solidFill>
          </p:spPr>
          <p:txBody>
            <a:bodyPr/>
            <a:lstStyle/>
            <a:p>
              <a:endParaRPr lang="nl-BE"/>
            </a:p>
          </p:txBody>
        </p:sp>
        <p:sp>
          <p:nvSpPr>
            <p:cNvPr id="9" name="Freeform 9"/>
            <p:cNvSpPr/>
            <p:nvPr/>
          </p:nvSpPr>
          <p:spPr>
            <a:xfrm>
              <a:off x="63500" y="5664835"/>
              <a:ext cx="777621" cy="777113"/>
            </a:xfrm>
            <a:custGeom>
              <a:avLst/>
              <a:gdLst/>
              <a:ahLst/>
              <a:cxnLst/>
              <a:rect l="l" t="t" r="r" b="b"/>
              <a:pathLst>
                <a:path w="777621" h="777113">
                  <a:moveTo>
                    <a:pt x="0" y="777113"/>
                  </a:moveTo>
                  <a:lnTo>
                    <a:pt x="777621" y="777113"/>
                  </a:lnTo>
                  <a:lnTo>
                    <a:pt x="777621" y="0"/>
                  </a:lnTo>
                  <a:lnTo>
                    <a:pt x="0" y="0"/>
                  </a:lnTo>
                  <a:close/>
                </a:path>
              </a:pathLst>
            </a:custGeom>
            <a:solidFill>
              <a:srgbClr val="96CAC1"/>
            </a:solidFill>
          </p:spPr>
          <p:txBody>
            <a:bodyPr/>
            <a:lstStyle/>
            <a:p>
              <a:endParaRPr lang="nl-BE"/>
            </a:p>
          </p:txBody>
        </p:sp>
      </p:grpSp>
      <p:sp>
        <p:nvSpPr>
          <p:cNvPr id="10" name="Freeform 10"/>
          <p:cNvSpPr/>
          <p:nvPr/>
        </p:nvSpPr>
        <p:spPr>
          <a:xfrm>
            <a:off x="4650194" y="182383"/>
            <a:ext cx="1344009" cy="1881559"/>
          </a:xfrm>
          <a:custGeom>
            <a:avLst/>
            <a:gdLst/>
            <a:ahLst/>
            <a:cxnLst/>
            <a:rect l="l" t="t" r="r" b="b"/>
            <a:pathLst>
              <a:path w="1344009" h="1881559">
                <a:moveTo>
                  <a:pt x="0" y="0"/>
                </a:moveTo>
                <a:lnTo>
                  <a:pt x="1344009" y="0"/>
                </a:lnTo>
                <a:lnTo>
                  <a:pt x="1344009" y="1881559"/>
                </a:lnTo>
                <a:lnTo>
                  <a:pt x="0" y="1881559"/>
                </a:lnTo>
                <a:lnTo>
                  <a:pt x="0" y="0"/>
                </a:lnTo>
                <a:close/>
              </a:path>
            </a:pathLst>
          </a:custGeom>
          <a:blipFill>
            <a:blip r:embed="rId3"/>
            <a:stretch>
              <a:fillRect/>
            </a:stretch>
          </a:blipFill>
        </p:spPr>
        <p:txBody>
          <a:bodyPr/>
          <a:lstStyle/>
          <a:p>
            <a:endParaRPr lang="nl-BE"/>
          </a:p>
        </p:txBody>
      </p:sp>
      <p:sp>
        <p:nvSpPr>
          <p:cNvPr id="11" name="Freeform 11"/>
          <p:cNvSpPr/>
          <p:nvPr/>
        </p:nvSpPr>
        <p:spPr>
          <a:xfrm>
            <a:off x="1773971" y="7509696"/>
            <a:ext cx="1231704" cy="1724279"/>
          </a:xfrm>
          <a:custGeom>
            <a:avLst/>
            <a:gdLst/>
            <a:ahLst/>
            <a:cxnLst/>
            <a:rect l="l" t="t" r="r" b="b"/>
            <a:pathLst>
              <a:path w="1231704" h="1724279">
                <a:moveTo>
                  <a:pt x="0" y="0"/>
                </a:moveTo>
                <a:lnTo>
                  <a:pt x="1231704" y="0"/>
                </a:lnTo>
                <a:lnTo>
                  <a:pt x="1231704" y="1724279"/>
                </a:lnTo>
                <a:lnTo>
                  <a:pt x="0" y="1724279"/>
                </a:lnTo>
                <a:lnTo>
                  <a:pt x="0" y="0"/>
                </a:lnTo>
                <a:close/>
              </a:path>
            </a:pathLst>
          </a:custGeom>
          <a:blipFill>
            <a:blip r:embed="rId4"/>
            <a:stretch>
              <a:fillRect/>
            </a:stretch>
          </a:blipFill>
        </p:spPr>
        <p:txBody>
          <a:bodyPr/>
          <a:lstStyle/>
          <a:p>
            <a:endParaRPr lang="nl-BE"/>
          </a:p>
        </p:txBody>
      </p:sp>
      <p:sp>
        <p:nvSpPr>
          <p:cNvPr id="12" name="Freeform 12"/>
          <p:cNvSpPr/>
          <p:nvPr/>
        </p:nvSpPr>
        <p:spPr>
          <a:xfrm>
            <a:off x="350110" y="9243320"/>
            <a:ext cx="2075180" cy="823322"/>
          </a:xfrm>
          <a:custGeom>
            <a:avLst/>
            <a:gdLst/>
            <a:ahLst/>
            <a:cxnLst/>
            <a:rect l="l" t="t" r="r" b="b"/>
            <a:pathLst>
              <a:path w="2075180" h="823322">
                <a:moveTo>
                  <a:pt x="0" y="0"/>
                </a:moveTo>
                <a:lnTo>
                  <a:pt x="2075180" y="0"/>
                </a:lnTo>
                <a:lnTo>
                  <a:pt x="2075180" y="823322"/>
                </a:lnTo>
                <a:lnTo>
                  <a:pt x="0" y="8233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grpSp>
        <p:nvGrpSpPr>
          <p:cNvPr id="13" name="Group 13"/>
          <p:cNvGrpSpPr>
            <a:grpSpLocks noChangeAspect="1"/>
          </p:cNvGrpSpPr>
          <p:nvPr/>
        </p:nvGrpSpPr>
        <p:grpSpPr>
          <a:xfrm>
            <a:off x="2768376" y="8689621"/>
            <a:ext cx="2402972" cy="150553"/>
            <a:chOff x="0" y="0"/>
            <a:chExt cx="1765960" cy="110642"/>
          </a:xfrm>
        </p:grpSpPr>
        <p:sp>
          <p:nvSpPr>
            <p:cNvPr id="14" name="Freeform 14"/>
            <p:cNvSpPr/>
            <p:nvPr/>
          </p:nvSpPr>
          <p:spPr>
            <a:xfrm>
              <a:off x="0" y="0"/>
              <a:ext cx="1765935" cy="110617"/>
            </a:xfrm>
            <a:custGeom>
              <a:avLst/>
              <a:gdLst/>
              <a:ahLst/>
              <a:cxnLst/>
              <a:rect l="l" t="t" r="r" b="b"/>
              <a:pathLst>
                <a:path w="1765935" h="110617">
                  <a:moveTo>
                    <a:pt x="0" y="110617"/>
                  </a:moveTo>
                  <a:lnTo>
                    <a:pt x="1765935" y="110617"/>
                  </a:lnTo>
                  <a:lnTo>
                    <a:pt x="1765935" y="0"/>
                  </a:lnTo>
                  <a:lnTo>
                    <a:pt x="0" y="0"/>
                  </a:lnTo>
                  <a:close/>
                </a:path>
              </a:pathLst>
            </a:custGeom>
            <a:solidFill>
              <a:srgbClr val="FDC423"/>
            </a:solidFill>
          </p:spPr>
          <p:txBody>
            <a:bodyPr/>
            <a:lstStyle/>
            <a:p>
              <a:endParaRPr lang="nl-BE"/>
            </a:p>
          </p:txBody>
        </p:sp>
      </p:grpSp>
      <p:grpSp>
        <p:nvGrpSpPr>
          <p:cNvPr id="15" name="Group 15"/>
          <p:cNvGrpSpPr>
            <a:grpSpLocks noChangeAspect="1"/>
          </p:cNvGrpSpPr>
          <p:nvPr/>
        </p:nvGrpSpPr>
        <p:grpSpPr>
          <a:xfrm>
            <a:off x="6278861" y="-1"/>
            <a:ext cx="1057446" cy="1057446"/>
            <a:chOff x="0" y="0"/>
            <a:chExt cx="777126" cy="777126"/>
          </a:xfrm>
        </p:grpSpPr>
        <p:sp>
          <p:nvSpPr>
            <p:cNvPr id="16" name="Freeform 16"/>
            <p:cNvSpPr/>
            <p:nvPr/>
          </p:nvSpPr>
          <p:spPr>
            <a:xfrm>
              <a:off x="0" y="0"/>
              <a:ext cx="777113" cy="777113"/>
            </a:xfrm>
            <a:custGeom>
              <a:avLst/>
              <a:gdLst/>
              <a:ahLst/>
              <a:cxnLst/>
              <a:rect l="l" t="t" r="r" b="b"/>
              <a:pathLst>
                <a:path w="777113" h="777113">
                  <a:moveTo>
                    <a:pt x="0" y="777113"/>
                  </a:moveTo>
                  <a:lnTo>
                    <a:pt x="777113" y="777113"/>
                  </a:lnTo>
                  <a:lnTo>
                    <a:pt x="777113" y="0"/>
                  </a:lnTo>
                  <a:lnTo>
                    <a:pt x="0" y="0"/>
                  </a:lnTo>
                  <a:close/>
                </a:path>
              </a:pathLst>
            </a:custGeom>
            <a:solidFill>
              <a:srgbClr val="FDC423"/>
            </a:solidFill>
          </p:spPr>
          <p:txBody>
            <a:bodyPr/>
            <a:lstStyle/>
            <a:p>
              <a:endParaRPr lang="nl-BE"/>
            </a:p>
          </p:txBody>
        </p:sp>
      </p:grpSp>
      <p:sp>
        <p:nvSpPr>
          <p:cNvPr id="17" name="Freeform 17"/>
          <p:cNvSpPr/>
          <p:nvPr/>
        </p:nvSpPr>
        <p:spPr>
          <a:xfrm>
            <a:off x="5391059" y="9194237"/>
            <a:ext cx="1676493" cy="972644"/>
          </a:xfrm>
          <a:custGeom>
            <a:avLst/>
            <a:gdLst/>
            <a:ahLst/>
            <a:cxnLst/>
            <a:rect l="l" t="t" r="r" b="b"/>
            <a:pathLst>
              <a:path w="1676493" h="972644">
                <a:moveTo>
                  <a:pt x="0" y="0"/>
                </a:moveTo>
                <a:lnTo>
                  <a:pt x="1676493" y="0"/>
                </a:lnTo>
                <a:lnTo>
                  <a:pt x="1676493" y="972644"/>
                </a:lnTo>
                <a:lnTo>
                  <a:pt x="0" y="9726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a:p>
        </p:txBody>
      </p:sp>
      <p:sp>
        <p:nvSpPr>
          <p:cNvPr id="18" name="TextBox 18"/>
          <p:cNvSpPr txBox="1"/>
          <p:nvPr/>
        </p:nvSpPr>
        <p:spPr>
          <a:xfrm>
            <a:off x="907230" y="522122"/>
            <a:ext cx="2482149" cy="1351814"/>
          </a:xfrm>
          <a:prstGeom prst="rect">
            <a:avLst/>
          </a:prstGeom>
        </p:spPr>
        <p:txBody>
          <a:bodyPr lIns="0" tIns="0" rIns="0" bIns="0" rtlCol="0" anchor="t">
            <a:spAutoFit/>
          </a:bodyPr>
          <a:lstStyle/>
          <a:p>
            <a:pPr algn="l">
              <a:lnSpc>
                <a:spcPts val="7553"/>
              </a:lnSpc>
            </a:pPr>
            <a:r>
              <a:rPr lang="en-US" sz="8300" b="1">
                <a:solidFill>
                  <a:srgbClr val="000000"/>
                </a:solidFill>
                <a:latin typeface="Montserrat 1 Ultra-Bold"/>
                <a:ea typeface="Montserrat 1 Ultra-Bold"/>
                <a:cs typeface="Montserrat 1 Ultra-Bold"/>
                <a:sym typeface="Montserrat 1 Ultra-Bold"/>
              </a:rPr>
              <a:t>Hier </a:t>
            </a:r>
          </a:p>
          <a:p>
            <a:pPr algn="l">
              <a:lnSpc>
                <a:spcPts val="5104"/>
              </a:lnSpc>
            </a:pPr>
            <a:r>
              <a:rPr lang="en-US" sz="3265" b="1">
                <a:solidFill>
                  <a:srgbClr val="000000"/>
                </a:solidFill>
                <a:latin typeface="Montserrat 1 Medium"/>
                <a:ea typeface="Montserrat 1 Medium"/>
                <a:cs typeface="Montserrat 1 Medium"/>
                <a:sym typeface="Montserrat 1 Medium"/>
              </a:rPr>
              <a:t>houden wij</a:t>
            </a:r>
          </a:p>
        </p:txBody>
      </p:sp>
      <p:sp>
        <p:nvSpPr>
          <p:cNvPr id="19" name="TextBox 19"/>
          <p:cNvSpPr txBox="1"/>
          <p:nvPr/>
        </p:nvSpPr>
        <p:spPr>
          <a:xfrm>
            <a:off x="2873851" y="2076483"/>
            <a:ext cx="206232" cy="564305"/>
          </a:xfrm>
          <a:prstGeom prst="rect">
            <a:avLst/>
          </a:prstGeom>
        </p:spPr>
        <p:txBody>
          <a:bodyPr lIns="0" tIns="0" rIns="0" bIns="0" rtlCol="0" anchor="t">
            <a:spAutoFit/>
          </a:bodyPr>
          <a:lstStyle/>
          <a:p>
            <a:pPr algn="l">
              <a:lnSpc>
                <a:spcPts val="3741"/>
              </a:lnSpc>
            </a:pPr>
            <a:r>
              <a:rPr lang="en-US" sz="5306" b="1">
                <a:solidFill>
                  <a:srgbClr val="FFFFFF"/>
                </a:solidFill>
                <a:latin typeface="Montserrat 1 Heavy"/>
                <a:ea typeface="Montserrat 1 Heavy"/>
                <a:cs typeface="Montserrat 1 Heavy"/>
                <a:sym typeface="Montserrat 1 Heavy"/>
              </a:rPr>
              <a:t> </a:t>
            </a:r>
          </a:p>
        </p:txBody>
      </p:sp>
      <p:sp>
        <p:nvSpPr>
          <p:cNvPr id="20" name="TextBox 20"/>
          <p:cNvSpPr txBox="1"/>
          <p:nvPr/>
        </p:nvSpPr>
        <p:spPr>
          <a:xfrm>
            <a:off x="907230" y="1701882"/>
            <a:ext cx="5746665" cy="938997"/>
          </a:xfrm>
          <a:prstGeom prst="rect">
            <a:avLst/>
          </a:prstGeom>
        </p:spPr>
        <p:txBody>
          <a:bodyPr lIns="0" tIns="0" rIns="0" bIns="0" rtlCol="0" anchor="t">
            <a:spAutoFit/>
          </a:bodyPr>
          <a:lstStyle/>
          <a:p>
            <a:pPr algn="l">
              <a:lnSpc>
                <a:spcPts val="7429"/>
              </a:lnSpc>
            </a:pPr>
            <a:r>
              <a:rPr lang="en-US" sz="5306" b="1">
                <a:solidFill>
                  <a:srgbClr val="FFFFFF"/>
                </a:solidFill>
                <a:latin typeface="Montserrat 1 Heavy"/>
                <a:ea typeface="Montserrat 1 Heavy"/>
                <a:cs typeface="Montserrat 1 Heavy"/>
                <a:sym typeface="Montserrat 1 Heavy"/>
              </a:rPr>
              <a:t>VOETBIJ STUK</a:t>
            </a:r>
            <a:r>
              <a:rPr lang="en-US" sz="5306" b="1">
                <a:solidFill>
                  <a:srgbClr val="000000"/>
                </a:solidFill>
                <a:latin typeface="Montserrat 1 Medium"/>
                <a:ea typeface="Montserrat 1 Medium"/>
                <a:cs typeface="Montserrat 1 Medium"/>
                <a:sym typeface="Montserrat 1 Medium"/>
              </a:rPr>
              <a:t> </a:t>
            </a:r>
          </a:p>
        </p:txBody>
      </p:sp>
      <p:sp>
        <p:nvSpPr>
          <p:cNvPr id="21" name="TextBox 21"/>
          <p:cNvSpPr txBox="1"/>
          <p:nvPr/>
        </p:nvSpPr>
        <p:spPr>
          <a:xfrm>
            <a:off x="1173030" y="2666858"/>
            <a:ext cx="5223645" cy="2783711"/>
          </a:xfrm>
          <a:prstGeom prst="rect">
            <a:avLst/>
          </a:prstGeom>
        </p:spPr>
        <p:txBody>
          <a:bodyPr lIns="0" tIns="0" rIns="0" bIns="0" rtlCol="0" anchor="t">
            <a:spAutoFit/>
          </a:bodyPr>
          <a:lstStyle/>
          <a:p>
            <a:pPr algn="l"/>
            <a:r>
              <a:rPr lang="fr-FR" sz="1292" b="1" noProof="0" dirty="0">
                <a:solidFill>
                  <a:srgbClr val="000000"/>
                </a:solidFill>
                <a:latin typeface="Montserrat 1 Medium"/>
                <a:ea typeface="Montserrat 1 Medium"/>
                <a:cs typeface="Montserrat 1 Medium"/>
                <a:sym typeface="Montserrat 1 Medium"/>
              </a:rPr>
              <a:t>À partir du 1</a:t>
            </a:r>
            <a:r>
              <a:rPr lang="fr-FR" sz="1292" b="1" baseline="30000" noProof="0" dirty="0">
                <a:solidFill>
                  <a:srgbClr val="000000"/>
                </a:solidFill>
                <a:latin typeface="Montserrat 1 Medium"/>
                <a:ea typeface="Montserrat 1 Medium"/>
                <a:cs typeface="Montserrat 1 Medium"/>
                <a:sym typeface="Montserrat 1 Medium"/>
              </a:rPr>
              <a:t>er</a:t>
            </a:r>
            <a:r>
              <a:rPr lang="fr-FR" sz="1292" b="1" noProof="0" dirty="0">
                <a:solidFill>
                  <a:srgbClr val="000000"/>
                </a:solidFill>
                <a:latin typeface="Montserrat 1 Medium"/>
                <a:ea typeface="Montserrat 1 Medium"/>
                <a:cs typeface="Montserrat 1 Medium"/>
                <a:sym typeface="Montserrat 1 Medium"/>
              </a:rPr>
              <a:t> janvier </a:t>
            </a:r>
            <a:r>
              <a:rPr lang="fr-FR" sz="1292" b="1" noProof="0" dirty="0">
                <a:solidFill>
                  <a:srgbClr val="FFFFFF"/>
                </a:solidFill>
                <a:latin typeface="Montserrat 1 Medium"/>
                <a:ea typeface="Montserrat 1 Medium"/>
                <a:cs typeface="Montserrat 1 Medium"/>
                <a:sym typeface="Montserrat 1 Medium"/>
              </a:rPr>
              <a:t> </a:t>
            </a:r>
            <a:r>
              <a:rPr lang="fr-FR" sz="1292" b="1" noProof="0" dirty="0">
                <a:solidFill>
                  <a:srgbClr val="000000"/>
                </a:solidFill>
                <a:latin typeface="Montserrat 1 Medium"/>
                <a:ea typeface="Montserrat 1 Medium"/>
                <a:cs typeface="Montserrat 1 Medium"/>
                <a:sym typeface="Montserrat 1 Medium"/>
              </a:rPr>
              <a:t>2025,</a:t>
            </a:r>
            <a:r>
              <a:rPr lang="fr-FR" sz="1292" b="1" noProof="0" dirty="0">
                <a:solidFill>
                  <a:srgbClr val="FFFFFF"/>
                </a:solidFill>
                <a:latin typeface="Montserrat 1 Medium"/>
                <a:ea typeface="Montserrat 1 Medium"/>
                <a:cs typeface="Montserrat 1 Medium"/>
                <a:sym typeface="Montserrat 1 Medium"/>
              </a:rPr>
              <a:t> </a:t>
            </a:r>
            <a:r>
              <a:rPr lang="fr-FR" sz="1292" b="1" noProof="0" dirty="0">
                <a:solidFill>
                  <a:srgbClr val="000000"/>
                </a:solidFill>
                <a:latin typeface="Montserrat 1 Medium"/>
                <a:ea typeface="Montserrat 1 Medium"/>
                <a:cs typeface="Montserrat 1 Medium"/>
                <a:sym typeface="Montserrat 1 Medium"/>
              </a:rPr>
              <a:t> de nombreux espaces publics deviendront non</a:t>
            </a:r>
            <a:r>
              <a:rPr lang="fr-FR" sz="1292" b="1" dirty="0">
                <a:solidFill>
                  <a:srgbClr val="000000"/>
                </a:solidFill>
                <a:latin typeface="Montserrat 1 Medium"/>
                <a:ea typeface="Montserrat 1 Medium"/>
                <a:cs typeface="Montserrat 1 Medium"/>
                <a:sym typeface="Montserrat 1 Medium"/>
              </a:rPr>
              <a:t>-</a:t>
            </a:r>
            <a:r>
              <a:rPr lang="fr-FR" sz="1292" b="1" noProof="0" dirty="0">
                <a:solidFill>
                  <a:srgbClr val="000000"/>
                </a:solidFill>
                <a:latin typeface="Montserrat 1 Medium"/>
                <a:ea typeface="Montserrat 1 Medium"/>
                <a:cs typeface="Montserrat 1 Medium"/>
                <a:sym typeface="Montserrat 1 Medium"/>
              </a:rPr>
              <a:t>fumeurs en vertu de la nouvelle législation dans le cadre du plan antitabac. Il sera donc interdit de fumer et de vapoter dans les endroits fréquentés par les enfants, comme les terrains de sport et les aires de jeux, les parcs d’attractions, les zoos et les fermes pour enfants. En outre, il sera aussi interdit de fumer dans un rayon de 10 mètres</a:t>
            </a:r>
            <a:r>
              <a:rPr lang="fr-FR" sz="1292" b="1" dirty="0">
                <a:solidFill>
                  <a:srgbClr val="000000"/>
                </a:solidFill>
                <a:latin typeface="Montserrat 1 Medium"/>
                <a:ea typeface="Montserrat 1 Medium"/>
                <a:cs typeface="Montserrat 1 Medium"/>
                <a:sym typeface="Montserrat 1 Medium"/>
              </a:rPr>
              <a:t> autour des entrées et sorties des écoles, </a:t>
            </a:r>
            <a:r>
              <a:rPr lang="fr-FR" sz="1292" b="1" noProof="0" dirty="0">
                <a:solidFill>
                  <a:srgbClr val="000000"/>
                </a:solidFill>
                <a:latin typeface="Montserrat 1 Medium"/>
                <a:ea typeface="Montserrat 1 Medium"/>
                <a:cs typeface="Montserrat 1 Medium"/>
                <a:sym typeface="Montserrat 1 Medium"/>
              </a:rPr>
              <a:t>des maisons de repos et de soins, des crèches, des accueils extrascolaires et des bibliothèques.  </a:t>
            </a:r>
          </a:p>
          <a:p>
            <a:pPr algn="l"/>
            <a:endParaRPr lang="fr-FR" sz="1292" b="1" noProof="0" dirty="0">
              <a:solidFill>
                <a:srgbClr val="000000"/>
              </a:solidFill>
              <a:latin typeface="Montserrat 1 Medium"/>
              <a:ea typeface="Montserrat 1 Medium"/>
              <a:cs typeface="Montserrat 1 Medium"/>
              <a:sym typeface="Montserrat 1 Medium"/>
            </a:endParaRPr>
          </a:p>
          <a:p>
            <a:pPr algn="l"/>
            <a:r>
              <a:rPr lang="fr-FR" sz="1292" b="1" dirty="0">
                <a:solidFill>
                  <a:srgbClr val="000000"/>
                </a:solidFill>
                <a:latin typeface="Montserrat 1 Medium"/>
                <a:ea typeface="Montserrat 1 Medium"/>
                <a:cs typeface="Montserrat 1 Medium"/>
                <a:sym typeface="Montserrat 1 Medium"/>
              </a:rPr>
              <a:t>L’objectif de cette loi est </a:t>
            </a:r>
            <a:r>
              <a:rPr lang="fr-FR" sz="1292" b="1" noProof="0" dirty="0">
                <a:solidFill>
                  <a:srgbClr val="000000"/>
                </a:solidFill>
                <a:latin typeface="Montserrat 1 Medium"/>
                <a:ea typeface="Montserrat 1 Medium"/>
                <a:cs typeface="Montserrat 1 Medium"/>
                <a:sym typeface="Montserrat 1 Medium"/>
              </a:rPr>
              <a:t>que les enfants et les jeunes ne commencent pas à fumer ou à vapoter. Des études montrent  en effet que voir fumer incite à fumer (plus tard dans la vie).   </a:t>
            </a:r>
          </a:p>
        </p:txBody>
      </p:sp>
      <p:sp>
        <p:nvSpPr>
          <p:cNvPr id="22" name="TextBox 22"/>
          <p:cNvSpPr txBox="1"/>
          <p:nvPr/>
        </p:nvSpPr>
        <p:spPr>
          <a:xfrm>
            <a:off x="1371599" y="5912853"/>
            <a:ext cx="4622603" cy="1196161"/>
          </a:xfrm>
          <a:prstGeom prst="rect">
            <a:avLst/>
          </a:prstGeom>
        </p:spPr>
        <p:txBody>
          <a:bodyPr wrap="square" lIns="0" tIns="0" rIns="0" bIns="0" rtlCol="0" anchor="t">
            <a:spAutoFit/>
          </a:bodyPr>
          <a:lstStyle/>
          <a:p>
            <a:pPr algn="ctr">
              <a:lnSpc>
                <a:spcPts val="1905"/>
              </a:lnSpc>
            </a:pPr>
            <a:r>
              <a:rPr lang="fr-BE" sz="1224" spc="2" noProof="0" dirty="0">
                <a:solidFill>
                  <a:srgbClr val="000000"/>
                </a:solidFill>
                <a:latin typeface="Montserrat 1 Medium"/>
                <a:ea typeface="Montserrat 1 Medium"/>
                <a:cs typeface="Montserrat 1 Medium"/>
                <a:sym typeface="Montserrat 1 Medium"/>
              </a:rPr>
              <a:t>Notre conseil communal des enfants à Kampenhout</a:t>
            </a:r>
            <a:br>
              <a:rPr lang="fr-BE" sz="1224" spc="2" noProof="0" dirty="0">
                <a:solidFill>
                  <a:srgbClr val="000000"/>
                </a:solidFill>
                <a:latin typeface="Montserrat 1 Medium"/>
                <a:ea typeface="Montserrat 1 Medium"/>
                <a:cs typeface="Montserrat 1 Medium"/>
                <a:sym typeface="Montserrat 1 Medium"/>
              </a:rPr>
            </a:br>
            <a:r>
              <a:rPr lang="fr-BE" sz="1224" spc="2" noProof="0" dirty="0">
                <a:solidFill>
                  <a:srgbClr val="000000"/>
                </a:solidFill>
                <a:latin typeface="Montserrat 1 Medium"/>
                <a:ea typeface="Montserrat 1 Medium"/>
                <a:cs typeface="Montserrat 1 Medium"/>
                <a:sym typeface="Montserrat 1 Medium"/>
              </a:rPr>
              <a:t>ne lâche </a:t>
            </a:r>
            <a:r>
              <a:rPr lang="fr-BE" sz="1224" spc="2" dirty="0">
                <a:solidFill>
                  <a:srgbClr val="000000"/>
                </a:solidFill>
                <a:latin typeface="Montserrat 1 Medium"/>
                <a:ea typeface="Montserrat 1 Medium"/>
                <a:cs typeface="Montserrat 1 Medium"/>
                <a:sym typeface="Montserrat 1 Medium"/>
              </a:rPr>
              <a:t>rien : les enfants ont le droit d’être</a:t>
            </a:r>
            <a:br>
              <a:rPr lang="fr-BE" sz="1224" spc="2" dirty="0">
                <a:solidFill>
                  <a:srgbClr val="000000"/>
                </a:solidFill>
                <a:latin typeface="Montserrat 1 Medium"/>
                <a:ea typeface="Montserrat 1 Medium"/>
                <a:cs typeface="Montserrat 1 Medium"/>
                <a:sym typeface="Montserrat 1 Medium"/>
              </a:rPr>
            </a:br>
            <a:r>
              <a:rPr lang="fr-BE" sz="1224" spc="2" dirty="0">
                <a:solidFill>
                  <a:srgbClr val="000000"/>
                </a:solidFill>
                <a:latin typeface="Montserrat 1 Medium"/>
                <a:ea typeface="Montserrat 1 Medium"/>
                <a:cs typeface="Montserrat 1 Medium"/>
                <a:sym typeface="Montserrat 1 Medium"/>
              </a:rPr>
              <a:t>une génération sans tabac !</a:t>
            </a:r>
            <a:br>
              <a:rPr lang="fr-BE" sz="1224" spc="2" dirty="0">
                <a:solidFill>
                  <a:srgbClr val="000000"/>
                </a:solidFill>
                <a:latin typeface="Montserrat 1 Medium"/>
                <a:ea typeface="Montserrat 1 Medium"/>
                <a:cs typeface="Montserrat 1 Medium"/>
                <a:sym typeface="Montserrat 1 Medium"/>
              </a:rPr>
            </a:br>
            <a:r>
              <a:rPr lang="fr-BE" sz="1224" b="1" spc="2" dirty="0">
                <a:solidFill>
                  <a:srgbClr val="000000"/>
                </a:solidFill>
                <a:latin typeface="Montserrat 1 Medium"/>
                <a:ea typeface="Montserrat 1 Medium"/>
                <a:cs typeface="Montserrat 1 Medium"/>
                <a:sym typeface="Montserrat 1 Medium"/>
              </a:rPr>
              <a:t>Envie de leur assurer un air sain ?</a:t>
            </a:r>
            <a:br>
              <a:rPr lang="fr-BE" sz="1224" b="1" spc="2" dirty="0">
                <a:solidFill>
                  <a:srgbClr val="000000"/>
                </a:solidFill>
                <a:latin typeface="Montserrat 1 Medium"/>
                <a:ea typeface="Montserrat 1 Medium"/>
                <a:cs typeface="Montserrat 1 Medium"/>
                <a:sym typeface="Montserrat 1 Medium"/>
              </a:rPr>
            </a:br>
            <a:r>
              <a:rPr lang="fr-BE" sz="1224" spc="2" noProof="0" dirty="0">
                <a:solidFill>
                  <a:srgbClr val="000000"/>
                </a:solidFill>
                <a:latin typeface="Montserrat 1 Medium"/>
                <a:ea typeface="Montserrat 1 Medium"/>
                <a:cs typeface="Montserrat 1 Medium"/>
                <a:sym typeface="Montserrat 1 Medium"/>
              </a:rPr>
              <a:t>Ne fumez ou vapotez plus dans les lieux non fumeurs ! </a:t>
            </a:r>
          </a:p>
        </p:txBody>
      </p:sp>
      <p:sp>
        <p:nvSpPr>
          <p:cNvPr id="23" name="TextBox 23"/>
          <p:cNvSpPr txBox="1"/>
          <p:nvPr/>
        </p:nvSpPr>
        <p:spPr>
          <a:xfrm rot="-5400000">
            <a:off x="6087897" y="5684037"/>
            <a:ext cx="2242193" cy="66904"/>
          </a:xfrm>
          <a:prstGeom prst="rect">
            <a:avLst/>
          </a:prstGeom>
        </p:spPr>
        <p:txBody>
          <a:bodyPr lIns="0" tIns="0" rIns="0" bIns="0" rtlCol="0" anchor="t">
            <a:spAutoFit/>
          </a:bodyPr>
          <a:lstStyle/>
          <a:p>
            <a:pPr algn="l">
              <a:lnSpc>
                <a:spcPts val="581"/>
              </a:lnSpc>
            </a:pPr>
            <a:r>
              <a:rPr lang="en-US" sz="415" i="1" spc="4">
                <a:solidFill>
                  <a:srgbClr val="FFFFFF"/>
                </a:solidFill>
                <a:latin typeface="Montserrat 1 Italics"/>
                <a:ea typeface="Montserrat 1 Italics"/>
                <a:cs typeface="Montserrat 1 Italics"/>
                <a:sym typeface="Montserrat 1 Italics"/>
              </a:rPr>
              <a:t>Marthe Debels ● schepen van Jeugd ● Gemeentehuisstraat 16 ● 1910 Kampenhout</a:t>
            </a:r>
          </a:p>
        </p:txBody>
      </p:sp>
      <p:sp>
        <p:nvSpPr>
          <p:cNvPr id="24" name="TextBox 24"/>
          <p:cNvSpPr txBox="1"/>
          <p:nvPr/>
        </p:nvSpPr>
        <p:spPr>
          <a:xfrm>
            <a:off x="2768376" y="8249619"/>
            <a:ext cx="2451121" cy="475281"/>
          </a:xfrm>
          <a:prstGeom prst="rect">
            <a:avLst/>
          </a:prstGeom>
        </p:spPr>
        <p:txBody>
          <a:bodyPr lIns="0" tIns="0" rIns="0" bIns="0" rtlCol="0" anchor="t">
            <a:spAutoFit/>
          </a:bodyPr>
          <a:lstStyle/>
          <a:p>
            <a:pPr algn="l">
              <a:lnSpc>
                <a:spcPts val="2428"/>
              </a:lnSpc>
            </a:pPr>
            <a:r>
              <a:rPr lang="en-US" sz="2634" spc="136" dirty="0">
                <a:solidFill>
                  <a:srgbClr val="FFFFFF"/>
                </a:solidFill>
                <a:latin typeface="Montserrat 2"/>
                <a:ea typeface="Montserrat 2"/>
                <a:cs typeface="Montserrat 2"/>
                <a:sym typeface="Montserrat 2"/>
              </a:rPr>
              <a:t>#voetbijstuk</a:t>
            </a:r>
          </a:p>
          <a:p>
            <a:pPr algn="l">
              <a:lnSpc>
                <a:spcPts val="2685"/>
              </a:lnSpc>
            </a:pPr>
            <a:r>
              <a:rPr lang="en-US" sz="1224" b="1" spc="8" dirty="0">
                <a:solidFill>
                  <a:srgbClr val="000000"/>
                </a:solidFill>
                <a:latin typeface="Montserrat 1 Medium"/>
                <a:ea typeface="Montserrat 1 Medium"/>
                <a:cs typeface="Montserrat 1 Medium"/>
                <a:sym typeface="Montserrat 1 Medium"/>
              </a:rPr>
              <a:t>www.kampenhout.be/rookvrij</a:t>
            </a:r>
          </a:p>
        </p:txBody>
      </p:sp>
      <p:sp>
        <p:nvSpPr>
          <p:cNvPr id="25" name="TextBox 25"/>
          <p:cNvSpPr txBox="1"/>
          <p:nvPr/>
        </p:nvSpPr>
        <p:spPr>
          <a:xfrm>
            <a:off x="7597457" y="122072"/>
            <a:ext cx="10114771" cy="1545295"/>
          </a:xfrm>
          <a:prstGeom prst="rect">
            <a:avLst/>
          </a:prstGeom>
        </p:spPr>
        <p:txBody>
          <a:bodyPr lIns="0" tIns="0" rIns="0" bIns="0" rtlCol="0" anchor="t">
            <a:spAutoFit/>
          </a:bodyPr>
          <a:lstStyle/>
          <a:p>
            <a:pPr algn="ctr">
              <a:lnSpc>
                <a:spcPts val="12880"/>
              </a:lnSpc>
            </a:pPr>
            <a:r>
              <a:rPr lang="en-US" sz="9200" b="1" dirty="0" err="1">
                <a:solidFill>
                  <a:srgbClr val="000000"/>
                </a:solidFill>
                <a:latin typeface="Open Sans Bold"/>
                <a:ea typeface="Open Sans Bold"/>
                <a:cs typeface="Open Sans Bold"/>
                <a:sym typeface="Open Sans Bold"/>
              </a:rPr>
              <a:t>Pourquoi</a:t>
            </a:r>
            <a:r>
              <a:rPr lang="en-US" sz="9200" b="1" dirty="0">
                <a:solidFill>
                  <a:srgbClr val="000000"/>
                </a:solidFill>
                <a:latin typeface="Open Sans Bold"/>
                <a:ea typeface="Open Sans Bold"/>
                <a:cs typeface="Open Sans Bold"/>
                <a:sym typeface="Open Sans Bold"/>
              </a:rPr>
              <a:t> ?</a:t>
            </a:r>
          </a:p>
        </p:txBody>
      </p:sp>
      <p:sp>
        <p:nvSpPr>
          <p:cNvPr id="26" name="TextBox 26"/>
          <p:cNvSpPr txBox="1"/>
          <p:nvPr/>
        </p:nvSpPr>
        <p:spPr>
          <a:xfrm>
            <a:off x="7800810" y="2523983"/>
            <a:ext cx="9032825" cy="6957354"/>
          </a:xfrm>
          <a:prstGeom prst="rect">
            <a:avLst/>
          </a:prstGeom>
        </p:spPr>
        <p:txBody>
          <a:bodyPr lIns="0" tIns="0" rIns="0" bIns="0" rtlCol="0" anchor="t">
            <a:spAutoFit/>
          </a:bodyPr>
          <a:lstStyle/>
          <a:p>
            <a:pPr marL="734059" lvl="1" indent="-367030" algn="l">
              <a:lnSpc>
                <a:spcPts val="6051"/>
              </a:lnSpc>
              <a:buFont typeface="Arial"/>
              <a:buChar char="•"/>
            </a:pPr>
            <a:r>
              <a:rPr lang="fr-BE" sz="3399" noProof="0" dirty="0">
                <a:solidFill>
                  <a:srgbClr val="000000"/>
                </a:solidFill>
                <a:latin typeface="Open Sans"/>
                <a:ea typeface="Open Sans"/>
                <a:cs typeface="Open Sans"/>
                <a:sym typeface="Open Sans"/>
              </a:rPr>
              <a:t>Action collective annuelle avec</a:t>
            </a:r>
            <a:br>
              <a:rPr lang="fr-BE" sz="3399" noProof="0" dirty="0">
                <a:solidFill>
                  <a:srgbClr val="000000"/>
                </a:solidFill>
                <a:latin typeface="Open Sans"/>
                <a:ea typeface="Open Sans"/>
                <a:cs typeface="Open Sans"/>
                <a:sym typeface="Open Sans"/>
              </a:rPr>
            </a:br>
            <a:r>
              <a:rPr lang="fr-BE" sz="3399" noProof="0" dirty="0">
                <a:solidFill>
                  <a:srgbClr val="000000"/>
                </a:solidFill>
                <a:latin typeface="Open Sans"/>
                <a:ea typeface="Open Sans"/>
                <a:cs typeface="Open Sans"/>
                <a:sym typeface="Open Sans"/>
              </a:rPr>
              <a:t>le Conseil communal des enfants   </a:t>
            </a:r>
          </a:p>
          <a:p>
            <a:pPr marL="734059" lvl="1" indent="-367030" algn="l">
              <a:lnSpc>
                <a:spcPts val="6051"/>
              </a:lnSpc>
              <a:buFont typeface="Arial"/>
              <a:buChar char="•"/>
            </a:pPr>
            <a:r>
              <a:rPr lang="fr-BE" sz="3399" noProof="0" dirty="0">
                <a:solidFill>
                  <a:srgbClr val="000000"/>
                </a:solidFill>
                <a:latin typeface="Open Sans"/>
                <a:ea typeface="Open Sans"/>
                <a:cs typeface="Open Sans"/>
                <a:sym typeface="Open Sans"/>
              </a:rPr>
              <a:t>2024 - 2025 </a:t>
            </a:r>
          </a:p>
          <a:p>
            <a:pPr marL="1468119" lvl="2" indent="-489373" algn="l">
              <a:lnSpc>
                <a:spcPts val="6051"/>
              </a:lnSpc>
              <a:buFont typeface="Arial"/>
              <a:buChar char="⚬"/>
            </a:pPr>
            <a:r>
              <a:rPr lang="fr-BE" sz="3399" noProof="0" dirty="0">
                <a:solidFill>
                  <a:srgbClr val="000000"/>
                </a:solidFill>
                <a:latin typeface="Open Sans"/>
                <a:ea typeface="Open Sans"/>
                <a:cs typeface="Open Sans"/>
                <a:sym typeface="Open Sans"/>
              </a:rPr>
              <a:t>Nouvelle législation </a:t>
            </a:r>
          </a:p>
          <a:p>
            <a:pPr marL="734059" lvl="1" indent="-367030" algn="l">
              <a:lnSpc>
                <a:spcPts val="6051"/>
              </a:lnSpc>
              <a:buFont typeface="Arial"/>
              <a:buChar char="•"/>
            </a:pPr>
            <a:r>
              <a:rPr lang="fr-BE" sz="3399" noProof="0" dirty="0">
                <a:solidFill>
                  <a:srgbClr val="000000"/>
                </a:solidFill>
                <a:latin typeface="Open Sans"/>
                <a:ea typeface="Open Sans"/>
                <a:cs typeface="Open Sans"/>
                <a:sym typeface="Open Sans"/>
              </a:rPr>
              <a:t>Kampenhout, commune pionnière de Générations sans Tabac   </a:t>
            </a:r>
          </a:p>
          <a:p>
            <a:pPr marL="1468119" lvl="2" indent="-489373" algn="ctr">
              <a:lnSpc>
                <a:spcPts val="6051"/>
              </a:lnSpc>
              <a:buFont typeface="Arial"/>
              <a:buChar char="⚬"/>
            </a:pPr>
            <a:r>
              <a:rPr lang="fr-BE" sz="3399" noProof="0" dirty="0">
                <a:solidFill>
                  <a:srgbClr val="000000"/>
                </a:solidFill>
                <a:latin typeface="Open Sans"/>
                <a:ea typeface="Open Sans"/>
                <a:cs typeface="Open Sans"/>
                <a:sym typeface="Open Sans"/>
              </a:rPr>
              <a:t>Signalisation obsolète – à actualiser</a:t>
            </a:r>
          </a:p>
          <a:p>
            <a:pPr marL="734059" lvl="1" indent="-367030" algn="l">
              <a:lnSpc>
                <a:spcPts val="6051"/>
              </a:lnSpc>
              <a:buFont typeface="Arial"/>
              <a:buChar char="•"/>
            </a:pPr>
            <a:r>
              <a:rPr lang="fr-BE" sz="3399" noProof="0" dirty="0">
                <a:solidFill>
                  <a:srgbClr val="000000"/>
                </a:solidFill>
                <a:latin typeface="Open Sans"/>
                <a:ea typeface="Open Sans"/>
                <a:cs typeface="Open Sans"/>
                <a:sym typeface="Open Sans"/>
              </a:rPr>
              <a:t>Susciter davantage d’adhésion </a:t>
            </a:r>
          </a:p>
          <a:p>
            <a:pPr marL="734059" lvl="1" indent="-367030" algn="l">
              <a:lnSpc>
                <a:spcPts val="6051"/>
              </a:lnSpc>
              <a:buFont typeface="Arial"/>
              <a:buChar char="•"/>
            </a:pPr>
            <a:r>
              <a:rPr lang="fr-BE" sz="3399" noProof="0" dirty="0">
                <a:solidFill>
                  <a:srgbClr val="000000"/>
                </a:solidFill>
                <a:latin typeface="Open Sans"/>
                <a:ea typeface="Open Sans"/>
                <a:cs typeface="Open Sans"/>
                <a:sym typeface="Open Sans"/>
              </a:rPr>
              <a:t>Aider les enfants à mieux résister </a:t>
            </a:r>
          </a:p>
        </p:txBody>
      </p:sp>
      <p:grpSp>
        <p:nvGrpSpPr>
          <p:cNvPr id="27" name="Group 27"/>
          <p:cNvGrpSpPr/>
          <p:nvPr/>
        </p:nvGrpSpPr>
        <p:grpSpPr>
          <a:xfrm>
            <a:off x="16072511" y="293522"/>
            <a:ext cx="1322489" cy="2770237"/>
            <a:chOff x="0" y="0"/>
            <a:chExt cx="1763319" cy="3693650"/>
          </a:xfrm>
        </p:grpSpPr>
        <p:grpSp>
          <p:nvGrpSpPr>
            <p:cNvPr id="28" name="Group 28"/>
            <p:cNvGrpSpPr>
              <a:grpSpLocks noChangeAspect="1"/>
            </p:cNvGrpSpPr>
            <p:nvPr/>
          </p:nvGrpSpPr>
          <p:grpSpPr>
            <a:xfrm>
              <a:off x="552284" y="2769768"/>
              <a:ext cx="1211035" cy="923882"/>
              <a:chOff x="0" y="0"/>
              <a:chExt cx="3561804" cy="2717254"/>
            </a:xfrm>
          </p:grpSpPr>
          <p:sp>
            <p:nvSpPr>
              <p:cNvPr id="29" name="Freeform 29"/>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30" name="Group 30"/>
            <p:cNvGrpSpPr>
              <a:grpSpLocks noChangeAspect="1"/>
            </p:cNvGrpSpPr>
            <p:nvPr/>
          </p:nvGrpSpPr>
          <p:grpSpPr>
            <a:xfrm>
              <a:off x="0" y="0"/>
              <a:ext cx="1538317" cy="1711278"/>
              <a:chOff x="0" y="0"/>
              <a:chExt cx="4524388" cy="5033086"/>
            </a:xfrm>
          </p:grpSpPr>
          <p:sp>
            <p:nvSpPr>
              <p:cNvPr id="31" name="Freeform 31"/>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32" name="Freeform 32"/>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33" name="Freeform 33"/>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34" name="Freeform 34"/>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35" name="Freeform 35"/>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36" name="Freeform 36"/>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37" name="Group 37"/>
            <p:cNvGrpSpPr>
              <a:grpSpLocks noChangeAspect="1"/>
            </p:cNvGrpSpPr>
            <p:nvPr/>
          </p:nvGrpSpPr>
          <p:grpSpPr>
            <a:xfrm>
              <a:off x="548398" y="2092479"/>
              <a:ext cx="695036" cy="336897"/>
              <a:chOff x="0" y="0"/>
              <a:chExt cx="2044192" cy="990854"/>
            </a:xfrm>
          </p:grpSpPr>
          <p:sp>
            <p:nvSpPr>
              <p:cNvPr id="38" name="Freeform 38"/>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39" name="Freeform 39"/>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40" name="Freeform 40"/>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41" name="Freeform 41"/>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42" name="Group 42"/>
            <p:cNvGrpSpPr>
              <a:grpSpLocks noChangeAspect="1"/>
            </p:cNvGrpSpPr>
            <p:nvPr/>
          </p:nvGrpSpPr>
          <p:grpSpPr>
            <a:xfrm>
              <a:off x="232833" y="1734554"/>
              <a:ext cx="1253752" cy="343070"/>
              <a:chOff x="0" y="0"/>
              <a:chExt cx="3687445" cy="1009015"/>
            </a:xfrm>
          </p:grpSpPr>
          <p:sp>
            <p:nvSpPr>
              <p:cNvPr id="43" name="Freeform 43"/>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44" name="Freeform 44"/>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45" name="Freeform 45"/>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46" name="Freeform 46"/>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47" name="Group 47"/>
            <p:cNvGrpSpPr>
              <a:grpSpLocks noChangeAspect="1"/>
            </p:cNvGrpSpPr>
            <p:nvPr/>
          </p:nvGrpSpPr>
          <p:grpSpPr>
            <a:xfrm>
              <a:off x="468593" y="2443302"/>
              <a:ext cx="1028393" cy="296053"/>
              <a:chOff x="0" y="0"/>
              <a:chExt cx="3024632" cy="870725"/>
            </a:xfrm>
          </p:grpSpPr>
          <p:sp>
            <p:nvSpPr>
              <p:cNvPr id="48" name="Freeform 48"/>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49" name="Freeform 49"/>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50" name="Freeform 50"/>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51" name="Freeform 51"/>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grpSp>
        <p:nvGrpSpPr>
          <p:cNvPr id="2" name="Group 2"/>
          <p:cNvGrpSpPr/>
          <p:nvPr/>
        </p:nvGrpSpPr>
        <p:grpSpPr>
          <a:xfrm>
            <a:off x="12432368" y="204596"/>
            <a:ext cx="6537884" cy="7183805"/>
            <a:chOff x="0" y="0"/>
            <a:chExt cx="8717179" cy="9578407"/>
          </a:xfrm>
        </p:grpSpPr>
        <p:sp>
          <p:nvSpPr>
            <p:cNvPr id="3" name="Freeform 3"/>
            <p:cNvSpPr/>
            <p:nvPr/>
          </p:nvSpPr>
          <p:spPr>
            <a:xfrm rot="-2098438">
              <a:off x="1948691" y="630322"/>
              <a:ext cx="4819797" cy="8317762"/>
            </a:xfrm>
            <a:custGeom>
              <a:avLst/>
              <a:gdLst/>
              <a:ahLst/>
              <a:cxnLst/>
              <a:rect l="l" t="t" r="r" b="b"/>
              <a:pathLst>
                <a:path w="4819797" h="8317762">
                  <a:moveTo>
                    <a:pt x="0" y="0"/>
                  </a:moveTo>
                  <a:lnTo>
                    <a:pt x="4819797" y="0"/>
                  </a:lnTo>
                  <a:lnTo>
                    <a:pt x="4819797" y="8317762"/>
                  </a:lnTo>
                  <a:lnTo>
                    <a:pt x="0" y="83177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4" name="Group 4"/>
            <p:cNvGrpSpPr/>
            <p:nvPr/>
          </p:nvGrpSpPr>
          <p:grpSpPr>
            <a:xfrm rot="-8433478">
              <a:off x="2963309" y="4002168"/>
              <a:ext cx="684261" cy="366568"/>
              <a:chOff x="0" y="0"/>
              <a:chExt cx="711200" cy="381000"/>
            </a:xfrm>
          </p:grpSpPr>
          <p:sp>
            <p:nvSpPr>
              <p:cNvPr id="5" name="Freeform 5"/>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6" name="Freeform 6"/>
            <p:cNvSpPr/>
            <p:nvPr/>
          </p:nvSpPr>
          <p:spPr>
            <a:xfrm rot="-2098438">
              <a:off x="4820282" y="4486968"/>
              <a:ext cx="1772174" cy="1482781"/>
            </a:xfrm>
            <a:custGeom>
              <a:avLst/>
              <a:gdLst/>
              <a:ahLst/>
              <a:cxnLst/>
              <a:rect l="l" t="t" r="r" b="b"/>
              <a:pathLst>
                <a:path w="1772174" h="1482781">
                  <a:moveTo>
                    <a:pt x="0" y="0"/>
                  </a:moveTo>
                  <a:lnTo>
                    <a:pt x="1772174" y="0"/>
                  </a:lnTo>
                  <a:lnTo>
                    <a:pt x="1772174" y="1482781"/>
                  </a:lnTo>
                  <a:lnTo>
                    <a:pt x="0" y="1482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grpSp>
          <p:nvGrpSpPr>
            <p:cNvPr id="7" name="Group 7"/>
            <p:cNvGrpSpPr/>
            <p:nvPr/>
          </p:nvGrpSpPr>
          <p:grpSpPr>
            <a:xfrm rot="-8433478">
              <a:off x="5345723" y="7407900"/>
              <a:ext cx="684261" cy="366568"/>
              <a:chOff x="0" y="0"/>
              <a:chExt cx="711200" cy="381000"/>
            </a:xfrm>
          </p:grpSpPr>
          <p:sp>
            <p:nvSpPr>
              <p:cNvPr id="8" name="Freeform 8"/>
              <p:cNvSpPr/>
              <p:nvPr/>
            </p:nvSpPr>
            <p:spPr>
              <a:xfrm>
                <a:off x="0" y="0"/>
                <a:ext cx="711200" cy="381000"/>
              </a:xfrm>
              <a:custGeom>
                <a:avLst/>
                <a:gdLst/>
                <a:ahLst/>
                <a:cxnLst/>
                <a:rect l="l" t="t" r="r" b="b"/>
                <a:pathLst>
                  <a:path w="711200" h="381000">
                    <a:moveTo>
                      <a:pt x="711200" y="381000"/>
                    </a:moveTo>
                    <a:lnTo>
                      <a:pt x="711200" y="213868"/>
                    </a:ln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9" name="Freeform 9"/>
            <p:cNvSpPr/>
            <p:nvPr/>
          </p:nvSpPr>
          <p:spPr>
            <a:xfrm rot="-2098438">
              <a:off x="1949214" y="2714074"/>
              <a:ext cx="1791785" cy="2013412"/>
            </a:xfrm>
            <a:custGeom>
              <a:avLst/>
              <a:gdLst/>
              <a:ahLst/>
              <a:cxnLst/>
              <a:rect l="l" t="t" r="r" b="b"/>
              <a:pathLst>
                <a:path w="1791785" h="2013412">
                  <a:moveTo>
                    <a:pt x="0" y="0"/>
                  </a:moveTo>
                  <a:lnTo>
                    <a:pt x="1791786" y="0"/>
                  </a:lnTo>
                  <a:lnTo>
                    <a:pt x="1791786" y="2013413"/>
                  </a:lnTo>
                  <a:lnTo>
                    <a:pt x="0" y="20134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10" name="Freeform 10"/>
            <p:cNvSpPr/>
            <p:nvPr/>
          </p:nvSpPr>
          <p:spPr>
            <a:xfrm rot="-2098438">
              <a:off x="4311142" y="6090520"/>
              <a:ext cx="1791785" cy="2013412"/>
            </a:xfrm>
            <a:custGeom>
              <a:avLst/>
              <a:gdLst/>
              <a:ahLst/>
              <a:cxnLst/>
              <a:rect l="l" t="t" r="r" b="b"/>
              <a:pathLst>
                <a:path w="1791785" h="2013412">
                  <a:moveTo>
                    <a:pt x="0" y="0"/>
                  </a:moveTo>
                  <a:lnTo>
                    <a:pt x="1791785" y="0"/>
                  </a:lnTo>
                  <a:lnTo>
                    <a:pt x="1791785" y="2013412"/>
                  </a:lnTo>
                  <a:lnTo>
                    <a:pt x="0" y="2013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11" name="Freeform 11"/>
            <p:cNvSpPr/>
            <p:nvPr/>
          </p:nvSpPr>
          <p:spPr>
            <a:xfrm rot="-2098438">
              <a:off x="3385591" y="2426701"/>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BE"/>
            </a:p>
          </p:txBody>
        </p:sp>
        <p:sp>
          <p:nvSpPr>
            <p:cNvPr id="12" name="Freeform 12"/>
            <p:cNvSpPr/>
            <p:nvPr/>
          </p:nvSpPr>
          <p:spPr>
            <a:xfrm rot="-2098438">
              <a:off x="5747525" y="5803156"/>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endParaRPr lang="nl-BE"/>
            </a:p>
          </p:txBody>
        </p:sp>
        <p:sp>
          <p:nvSpPr>
            <p:cNvPr id="13" name="Freeform 13"/>
            <p:cNvSpPr/>
            <p:nvPr/>
          </p:nvSpPr>
          <p:spPr>
            <a:xfrm rot="-2098438">
              <a:off x="3824546" y="2178480"/>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a:p>
          </p:txBody>
        </p:sp>
        <p:sp>
          <p:nvSpPr>
            <p:cNvPr id="14" name="Freeform 14"/>
            <p:cNvSpPr/>
            <p:nvPr/>
          </p:nvSpPr>
          <p:spPr>
            <a:xfrm rot="-2098438">
              <a:off x="6186473" y="5554926"/>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15">
                <a:extLst>
                  <a:ext uri="{96DAC541-7B7A-43D3-8B79-37D633B846F1}">
                    <asvg:svgBlip xmlns:asvg="http://schemas.microsoft.com/office/drawing/2016/SVG/main" r:embed="rId17"/>
                  </a:ext>
                </a:extLst>
              </a:blip>
              <a:stretch>
                <a:fillRect/>
              </a:stretch>
            </a:blipFill>
          </p:spPr>
          <p:txBody>
            <a:bodyPr/>
            <a:lstStyle/>
            <a:p>
              <a:endParaRPr lang="nl-BE"/>
            </a:p>
          </p:txBody>
        </p:sp>
        <p:sp>
          <p:nvSpPr>
            <p:cNvPr id="15" name="TextBox 15"/>
            <p:cNvSpPr txBox="1"/>
            <p:nvPr/>
          </p:nvSpPr>
          <p:spPr>
            <a:xfrm rot="-568858">
              <a:off x="5064494" y="4958561"/>
              <a:ext cx="1261337" cy="205707"/>
            </a:xfrm>
            <a:prstGeom prst="rect">
              <a:avLst/>
            </a:prstGeom>
          </p:spPr>
          <p:txBody>
            <a:bodyPr lIns="0" tIns="0" rIns="0" bIns="0" rtlCol="0" anchor="t">
              <a:spAutoFit/>
            </a:bodyPr>
            <a:lstStyle/>
            <a:p>
              <a:pPr algn="l">
                <a:lnSpc>
                  <a:spcPts val="1280"/>
                </a:lnSpc>
              </a:pPr>
              <a:r>
                <a:rPr lang="en-US" sz="914" b="1">
                  <a:solidFill>
                    <a:srgbClr val="FFFFFF"/>
                  </a:solidFill>
                  <a:latin typeface="Montserrat 1 Ultra-Bold"/>
                  <a:ea typeface="Montserrat 1 Ultra-Bold"/>
                  <a:cs typeface="Montserrat 1 Ultra-Bold"/>
                  <a:sym typeface="Montserrat 1 Ultra-Bold"/>
                </a:rPr>
                <a:t>VOET BIJ STUK</a:t>
              </a:r>
            </a:p>
          </p:txBody>
        </p:sp>
        <p:sp>
          <p:nvSpPr>
            <p:cNvPr id="16" name="TextBox 16"/>
            <p:cNvSpPr txBox="1"/>
            <p:nvPr/>
          </p:nvSpPr>
          <p:spPr>
            <a:xfrm rot="-568858">
              <a:off x="2710692" y="1575164"/>
              <a:ext cx="1261337" cy="205707"/>
            </a:xfrm>
            <a:prstGeom prst="rect">
              <a:avLst/>
            </a:prstGeom>
          </p:spPr>
          <p:txBody>
            <a:bodyPr lIns="0" tIns="0" rIns="0" bIns="0" rtlCol="0" anchor="t">
              <a:spAutoFit/>
            </a:bodyPr>
            <a:lstStyle/>
            <a:p>
              <a:pPr algn="l">
                <a:lnSpc>
                  <a:spcPts val="1280"/>
                </a:lnSpc>
              </a:pPr>
              <a:r>
                <a:rPr lang="en-US" sz="914" b="1">
                  <a:solidFill>
                    <a:srgbClr val="FFFFFF"/>
                  </a:solidFill>
                  <a:latin typeface="Montserrat 1 Ultra-Bold"/>
                  <a:ea typeface="Montserrat 1 Ultra-Bold"/>
                  <a:cs typeface="Montserrat 1 Ultra-Bold"/>
                  <a:sym typeface="Montserrat 1 Ultra-Bold"/>
                </a:rPr>
                <a:t>VOET BIJ STUK</a:t>
              </a:r>
            </a:p>
          </p:txBody>
        </p:sp>
      </p:grpSp>
      <p:grpSp>
        <p:nvGrpSpPr>
          <p:cNvPr id="17" name="Group 17"/>
          <p:cNvGrpSpPr/>
          <p:nvPr/>
        </p:nvGrpSpPr>
        <p:grpSpPr>
          <a:xfrm rot="1836951">
            <a:off x="11055032" y="3567293"/>
            <a:ext cx="3614848" cy="3152413"/>
            <a:chOff x="0" y="0"/>
            <a:chExt cx="4819797" cy="4203217"/>
          </a:xfrm>
        </p:grpSpPr>
        <p:grpSp>
          <p:nvGrpSpPr>
            <p:cNvPr id="18" name="Group 18"/>
            <p:cNvGrpSpPr>
              <a:grpSpLocks noChangeAspect="1"/>
            </p:cNvGrpSpPr>
            <p:nvPr/>
          </p:nvGrpSpPr>
          <p:grpSpPr>
            <a:xfrm>
              <a:off x="0" y="0"/>
              <a:ext cx="4819797" cy="4203217"/>
              <a:chOff x="0" y="0"/>
              <a:chExt cx="3757168" cy="3276524"/>
            </a:xfrm>
          </p:grpSpPr>
          <p:sp>
            <p:nvSpPr>
              <p:cNvPr id="19" name="Freeform 19"/>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20" name="Freeform 20"/>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21" name="Freeform 21"/>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22" name="Freeform 22"/>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23" name="Freeform 23"/>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24" name="Freeform 24"/>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25" name="Freeform 25"/>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26" name="Freeform 26"/>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27" name="Freeform 27"/>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28" name="Freeform 28"/>
            <p:cNvSpPr/>
            <p:nvPr/>
          </p:nvSpPr>
          <p:spPr>
            <a:xfrm>
              <a:off x="2376474" y="456781"/>
              <a:ext cx="1772174" cy="1482793"/>
            </a:xfrm>
            <a:custGeom>
              <a:avLst/>
              <a:gdLst/>
              <a:ahLst/>
              <a:cxnLst/>
              <a:rect l="l" t="t" r="r" b="b"/>
              <a:pathLst>
                <a:path w="1772174" h="1482793">
                  <a:moveTo>
                    <a:pt x="0" y="0"/>
                  </a:moveTo>
                  <a:lnTo>
                    <a:pt x="1772174" y="0"/>
                  </a:lnTo>
                  <a:lnTo>
                    <a:pt x="1772174" y="1482792"/>
                  </a:lnTo>
                  <a:lnTo>
                    <a:pt x="0" y="1482792"/>
                  </a:lnTo>
                  <a:lnTo>
                    <a:pt x="0" y="0"/>
                  </a:lnTo>
                  <a:close/>
                </a:path>
              </a:pathLst>
            </a:custGeom>
            <a:blipFill>
              <a:blip r:embed="rId6">
                <a:extLst>
                  <a:ext uri="{96DAC541-7B7A-43D3-8B79-37D633B846F1}">
                    <asvg:svgBlip xmlns:asvg="http://schemas.microsoft.com/office/drawing/2016/SVG/main" r:embed="rId18"/>
                  </a:ext>
                </a:extLst>
              </a:blip>
              <a:stretch>
                <a:fillRect/>
              </a:stretch>
            </a:blipFill>
          </p:spPr>
          <p:txBody>
            <a:bodyPr/>
            <a:lstStyle/>
            <a:p>
              <a:endParaRPr lang="nl-BE"/>
            </a:p>
          </p:txBody>
        </p:sp>
        <p:grpSp>
          <p:nvGrpSpPr>
            <p:cNvPr id="29" name="Group 29"/>
            <p:cNvGrpSpPr/>
            <p:nvPr/>
          </p:nvGrpSpPr>
          <p:grpSpPr>
            <a:xfrm rot="-6335040">
              <a:off x="1550877" y="2901558"/>
              <a:ext cx="684261" cy="366568"/>
              <a:chOff x="0" y="0"/>
              <a:chExt cx="711200" cy="381000"/>
            </a:xfrm>
          </p:grpSpPr>
          <p:sp>
            <p:nvSpPr>
              <p:cNvPr id="30" name="Freeform 30"/>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31" name="Freeform 31"/>
            <p:cNvSpPr/>
            <p:nvPr/>
          </p:nvSpPr>
          <p:spPr>
            <a:xfrm>
              <a:off x="886264" y="1437680"/>
              <a:ext cx="1791785" cy="2013412"/>
            </a:xfrm>
            <a:custGeom>
              <a:avLst/>
              <a:gdLst/>
              <a:ahLst/>
              <a:cxnLst/>
              <a:rect l="l" t="t" r="r" b="b"/>
              <a:pathLst>
                <a:path w="1791785" h="2013412">
                  <a:moveTo>
                    <a:pt x="0" y="0"/>
                  </a:moveTo>
                  <a:lnTo>
                    <a:pt x="1791785" y="0"/>
                  </a:lnTo>
                  <a:lnTo>
                    <a:pt x="1791785" y="2013413"/>
                  </a:lnTo>
                  <a:lnTo>
                    <a:pt x="0" y="201341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l-BE"/>
            </a:p>
          </p:txBody>
        </p:sp>
        <p:sp>
          <p:nvSpPr>
            <p:cNvPr id="32" name="Freeform 32"/>
            <p:cNvSpPr/>
            <p:nvPr/>
          </p:nvSpPr>
          <p:spPr>
            <a:xfrm>
              <a:off x="2862287" y="1748249"/>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12">
                <a:extLst>
                  <a:ext uri="{96DAC541-7B7A-43D3-8B79-37D633B846F1}">
                    <asvg:svgBlip xmlns:asvg="http://schemas.microsoft.com/office/drawing/2016/SVG/main" r:embed="rId21"/>
                  </a:ext>
                </a:extLst>
              </a:blip>
              <a:stretch>
                <a:fillRect/>
              </a:stretch>
            </a:blipFill>
          </p:spPr>
          <p:txBody>
            <a:bodyPr/>
            <a:lstStyle/>
            <a:p>
              <a:endParaRPr lang="nl-BE"/>
            </a:p>
          </p:txBody>
        </p:sp>
        <p:sp>
          <p:nvSpPr>
            <p:cNvPr id="33" name="Freeform 33"/>
            <p:cNvSpPr/>
            <p:nvPr/>
          </p:nvSpPr>
          <p:spPr>
            <a:xfrm>
              <a:off x="3364253" y="1796453"/>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nl-BE"/>
            </a:p>
          </p:txBody>
        </p:sp>
        <p:sp>
          <p:nvSpPr>
            <p:cNvPr id="34" name="TextBox 34"/>
            <p:cNvSpPr txBox="1"/>
            <p:nvPr/>
          </p:nvSpPr>
          <p:spPr>
            <a:xfrm rot="1529580">
              <a:off x="2718403" y="952097"/>
              <a:ext cx="1261337" cy="205707"/>
            </a:xfrm>
            <a:prstGeom prst="rect">
              <a:avLst/>
            </a:prstGeom>
          </p:spPr>
          <p:txBody>
            <a:bodyPr lIns="0" tIns="0" rIns="0" bIns="0" rtlCol="0" anchor="t">
              <a:spAutoFit/>
            </a:bodyPr>
            <a:lstStyle/>
            <a:p>
              <a:pPr algn="l">
                <a:lnSpc>
                  <a:spcPts val="1280"/>
                </a:lnSpc>
              </a:pPr>
              <a:r>
                <a:rPr lang="en-US" sz="914" b="1">
                  <a:solidFill>
                    <a:srgbClr val="FFFFFF"/>
                  </a:solidFill>
                  <a:latin typeface="Montserrat 1 Ultra-Bold"/>
                  <a:ea typeface="Montserrat 1 Ultra-Bold"/>
                  <a:cs typeface="Montserrat 1 Ultra-Bold"/>
                  <a:sym typeface="Montserrat 1 Ultra-Bold"/>
                </a:rPr>
                <a:t>VOET BIJ STUK</a:t>
              </a:r>
            </a:p>
          </p:txBody>
        </p:sp>
      </p:grpSp>
      <p:sp>
        <p:nvSpPr>
          <p:cNvPr id="35" name="TextBox 35"/>
          <p:cNvSpPr txBox="1"/>
          <p:nvPr/>
        </p:nvSpPr>
        <p:spPr>
          <a:xfrm>
            <a:off x="270951" y="-58415"/>
            <a:ext cx="13458813" cy="3199594"/>
          </a:xfrm>
          <a:prstGeom prst="rect">
            <a:avLst/>
          </a:prstGeom>
        </p:spPr>
        <p:txBody>
          <a:bodyPr lIns="0" tIns="0" rIns="0" bIns="0" rtlCol="0" anchor="t">
            <a:spAutoFit/>
          </a:bodyPr>
          <a:lstStyle/>
          <a:p>
            <a:pPr algn="ctr">
              <a:lnSpc>
                <a:spcPts val="12880"/>
              </a:lnSpc>
            </a:pPr>
            <a:r>
              <a:rPr lang="en-US" sz="9200" b="1" dirty="0">
                <a:solidFill>
                  <a:srgbClr val="000000"/>
                </a:solidFill>
                <a:latin typeface="Open Sans Bold"/>
                <a:ea typeface="Open Sans Bold"/>
                <a:cs typeface="Open Sans Bold"/>
                <a:sym typeface="Open Sans Bold"/>
              </a:rPr>
              <a:t>Le Conseil communal des enfants</a:t>
            </a:r>
          </a:p>
        </p:txBody>
      </p:sp>
      <p:sp>
        <p:nvSpPr>
          <p:cNvPr id="36" name="TextBox 36"/>
          <p:cNvSpPr txBox="1"/>
          <p:nvPr/>
        </p:nvSpPr>
        <p:spPr>
          <a:xfrm>
            <a:off x="580995" y="4165283"/>
            <a:ext cx="9128735" cy="2527934"/>
          </a:xfrm>
          <a:prstGeom prst="rect">
            <a:avLst/>
          </a:prstGeom>
        </p:spPr>
        <p:txBody>
          <a:bodyPr lIns="0" tIns="0" rIns="0" bIns="0" rtlCol="0" anchor="t">
            <a:spAutoFit/>
          </a:bodyPr>
          <a:lstStyle/>
          <a:p>
            <a:pPr marL="777248" lvl="1" indent="-388624" algn="l">
              <a:lnSpc>
                <a:spcPts val="5040"/>
              </a:lnSpc>
              <a:buFont typeface="Arial"/>
              <a:buChar char="•"/>
            </a:pPr>
            <a:r>
              <a:rPr lang="fr-FR" sz="3600" noProof="0" dirty="0">
                <a:solidFill>
                  <a:srgbClr val="000000"/>
                </a:solidFill>
                <a:latin typeface="Open Sans"/>
                <a:ea typeface="Open Sans"/>
                <a:cs typeface="Open Sans"/>
                <a:sym typeface="Open Sans"/>
              </a:rPr>
              <a:t>Slogan : “Hier </a:t>
            </a:r>
            <a:r>
              <a:rPr lang="fr-FR" sz="3600" noProof="0" dirty="0" err="1">
                <a:solidFill>
                  <a:srgbClr val="000000"/>
                </a:solidFill>
                <a:latin typeface="Open Sans"/>
                <a:ea typeface="Open Sans"/>
                <a:cs typeface="Open Sans"/>
                <a:sym typeface="Open Sans"/>
              </a:rPr>
              <a:t>houden</a:t>
            </a:r>
            <a:r>
              <a:rPr lang="fr-FR" sz="3600" noProof="0" dirty="0">
                <a:solidFill>
                  <a:srgbClr val="000000"/>
                </a:solidFill>
                <a:latin typeface="Open Sans"/>
                <a:ea typeface="Open Sans"/>
                <a:cs typeface="Open Sans"/>
                <a:sym typeface="Open Sans"/>
              </a:rPr>
              <a:t> </a:t>
            </a:r>
            <a:r>
              <a:rPr lang="fr-FR" sz="3600" noProof="0" dirty="0" err="1">
                <a:solidFill>
                  <a:srgbClr val="000000"/>
                </a:solidFill>
                <a:latin typeface="Open Sans"/>
                <a:ea typeface="Open Sans"/>
                <a:cs typeface="Open Sans"/>
                <a:sym typeface="Open Sans"/>
              </a:rPr>
              <a:t>we</a:t>
            </a:r>
            <a:r>
              <a:rPr lang="fr-FR" sz="3600" noProof="0" dirty="0">
                <a:solidFill>
                  <a:srgbClr val="000000"/>
                </a:solidFill>
                <a:latin typeface="Open Sans"/>
                <a:ea typeface="Open Sans"/>
                <a:cs typeface="Open Sans"/>
                <a:sym typeface="Open Sans"/>
              </a:rPr>
              <a:t> </a:t>
            </a:r>
            <a:r>
              <a:rPr lang="fr-FR" sz="3600" noProof="0" dirty="0" err="1">
                <a:solidFill>
                  <a:srgbClr val="000000"/>
                </a:solidFill>
                <a:latin typeface="Open Sans"/>
                <a:ea typeface="Open Sans"/>
                <a:cs typeface="Open Sans"/>
                <a:sym typeface="Open Sans"/>
              </a:rPr>
              <a:t>voet</a:t>
            </a:r>
            <a:r>
              <a:rPr lang="fr-FR" sz="3600" noProof="0" dirty="0">
                <a:solidFill>
                  <a:srgbClr val="000000"/>
                </a:solidFill>
                <a:latin typeface="Open Sans"/>
                <a:ea typeface="Open Sans"/>
                <a:cs typeface="Open Sans"/>
                <a:sym typeface="Open Sans"/>
              </a:rPr>
              <a:t> </a:t>
            </a:r>
            <a:r>
              <a:rPr lang="fr-FR" sz="3600" noProof="0" dirty="0" err="1">
                <a:solidFill>
                  <a:srgbClr val="000000"/>
                </a:solidFill>
                <a:latin typeface="Open Sans"/>
                <a:ea typeface="Open Sans"/>
                <a:cs typeface="Open Sans"/>
                <a:sym typeface="Open Sans"/>
              </a:rPr>
              <a:t>bij</a:t>
            </a:r>
            <a:r>
              <a:rPr lang="fr-FR" sz="3600" noProof="0" dirty="0">
                <a:solidFill>
                  <a:srgbClr val="000000"/>
                </a:solidFill>
                <a:latin typeface="Open Sans"/>
                <a:ea typeface="Open Sans"/>
                <a:cs typeface="Open Sans"/>
                <a:sym typeface="Open Sans"/>
              </a:rPr>
              <a:t> </a:t>
            </a:r>
            <a:r>
              <a:rPr lang="fr-FR" sz="3600" noProof="0" dirty="0" err="1">
                <a:solidFill>
                  <a:srgbClr val="000000"/>
                </a:solidFill>
                <a:latin typeface="Open Sans"/>
                <a:ea typeface="Open Sans"/>
                <a:cs typeface="Open Sans"/>
                <a:sym typeface="Open Sans"/>
              </a:rPr>
              <a:t>stuk</a:t>
            </a:r>
            <a:r>
              <a:rPr lang="fr-FR" sz="3600" noProof="0" dirty="0">
                <a:solidFill>
                  <a:srgbClr val="000000"/>
                </a:solidFill>
                <a:latin typeface="Open Sans"/>
                <a:ea typeface="Open Sans"/>
                <a:cs typeface="Open Sans"/>
                <a:sym typeface="Open Sans"/>
              </a:rPr>
              <a:t>”</a:t>
            </a:r>
          </a:p>
          <a:p>
            <a:pPr marL="777248" lvl="1" indent="-388624" algn="l">
              <a:lnSpc>
                <a:spcPts val="5040"/>
              </a:lnSpc>
              <a:buFont typeface="Arial"/>
              <a:buChar char="•"/>
            </a:pPr>
            <a:r>
              <a:rPr lang="fr-FR" sz="3600" noProof="0" dirty="0">
                <a:solidFill>
                  <a:srgbClr val="000000"/>
                </a:solidFill>
                <a:latin typeface="Open Sans"/>
                <a:ea typeface="Open Sans"/>
                <a:cs typeface="Open Sans"/>
                <a:sym typeface="Open Sans"/>
              </a:rPr>
              <a:t>Action chaussettes </a:t>
            </a:r>
          </a:p>
          <a:p>
            <a:pPr marL="777248" lvl="1" indent="-388624" algn="l">
              <a:lnSpc>
                <a:spcPts val="5040"/>
              </a:lnSpc>
              <a:buFont typeface="Arial"/>
              <a:buChar char="•"/>
            </a:pPr>
            <a:r>
              <a:rPr lang="fr-FR" sz="3600" noProof="0" dirty="0">
                <a:solidFill>
                  <a:srgbClr val="000000"/>
                </a:solidFill>
                <a:latin typeface="Open Sans"/>
                <a:ea typeface="Open Sans"/>
                <a:cs typeface="Open Sans"/>
                <a:sym typeface="Open Sans"/>
              </a:rPr>
              <a:t>Matériel de promotion</a:t>
            </a:r>
          </a:p>
          <a:p>
            <a:pPr marL="777248" lvl="1" indent="-388624" algn="l">
              <a:lnSpc>
                <a:spcPts val="5040"/>
              </a:lnSpc>
              <a:buFont typeface="Arial"/>
              <a:buChar char="•"/>
            </a:pPr>
            <a:r>
              <a:rPr lang="fr-FR" sz="3600" dirty="0">
                <a:solidFill>
                  <a:srgbClr val="000000"/>
                </a:solidFill>
                <a:latin typeface="Open Sans"/>
                <a:ea typeface="Open Sans"/>
                <a:cs typeface="Open Sans"/>
                <a:sym typeface="Open Sans"/>
              </a:rPr>
              <a:t>Séances</a:t>
            </a:r>
            <a:r>
              <a:rPr lang="fr-FR" sz="3600" noProof="0" dirty="0">
                <a:solidFill>
                  <a:srgbClr val="000000"/>
                </a:solidFill>
                <a:latin typeface="Open Sans"/>
                <a:ea typeface="Open Sans"/>
                <a:cs typeface="Open Sans"/>
                <a:sym typeface="Open Sans"/>
              </a:rPr>
              <a:t> de prévention  </a:t>
            </a:r>
          </a:p>
        </p:txBody>
      </p:sp>
      <p:sp>
        <p:nvSpPr>
          <p:cNvPr id="37" name="TextBox 37"/>
          <p:cNvSpPr txBox="1"/>
          <p:nvPr/>
        </p:nvSpPr>
        <p:spPr>
          <a:xfrm>
            <a:off x="7418439" y="6942860"/>
            <a:ext cx="10640961" cy="2523640"/>
          </a:xfrm>
          <a:prstGeom prst="rect">
            <a:avLst/>
          </a:prstGeom>
        </p:spPr>
        <p:txBody>
          <a:bodyPr wrap="square" lIns="0" tIns="0" rIns="0" bIns="0" rtlCol="0" anchor="t">
            <a:spAutoFit/>
          </a:bodyPr>
          <a:lstStyle/>
          <a:p>
            <a:pPr marL="777248" lvl="1" indent="-388624" algn="l">
              <a:lnSpc>
                <a:spcPts val="5040"/>
              </a:lnSpc>
              <a:buFont typeface="Arial"/>
              <a:buChar char="•"/>
            </a:pPr>
            <a:r>
              <a:rPr lang="fr-BE" sz="3600" noProof="0" dirty="0">
                <a:solidFill>
                  <a:srgbClr val="000000"/>
                </a:solidFill>
                <a:latin typeface="Open Sans"/>
                <a:ea typeface="Open Sans"/>
                <a:cs typeface="Open Sans"/>
                <a:sym typeface="Open Sans"/>
              </a:rPr>
              <a:t>Réel enthousiasme des enfants  </a:t>
            </a:r>
          </a:p>
          <a:p>
            <a:pPr marL="1554496" lvl="2" indent="-518165" algn="l">
              <a:lnSpc>
                <a:spcPts val="5040"/>
              </a:lnSpc>
              <a:buFont typeface="Arial"/>
              <a:buChar char="⚬"/>
            </a:pPr>
            <a:r>
              <a:rPr lang="fr-BE" sz="3600" noProof="0" dirty="0">
                <a:solidFill>
                  <a:srgbClr val="000000"/>
                </a:solidFill>
                <a:latin typeface="Open Sans"/>
                <a:ea typeface="Open Sans"/>
                <a:cs typeface="Open Sans"/>
                <a:sym typeface="Open Sans"/>
              </a:rPr>
              <a:t>Ils sont gênés par les cigarettes et</a:t>
            </a:r>
            <a:br>
              <a:rPr lang="fr-BE" sz="3600" noProof="0" dirty="0">
                <a:solidFill>
                  <a:srgbClr val="000000"/>
                </a:solidFill>
                <a:latin typeface="Open Sans"/>
                <a:ea typeface="Open Sans"/>
                <a:cs typeface="Open Sans"/>
                <a:sym typeface="Open Sans"/>
              </a:rPr>
            </a:br>
            <a:r>
              <a:rPr lang="fr-BE" sz="3600" noProof="0" dirty="0">
                <a:solidFill>
                  <a:srgbClr val="000000"/>
                </a:solidFill>
                <a:latin typeface="Open Sans"/>
                <a:ea typeface="Open Sans"/>
                <a:cs typeface="Open Sans"/>
                <a:sym typeface="Open Sans"/>
              </a:rPr>
              <a:t>les mégots, mais moins par la cigarette électronique – </a:t>
            </a:r>
            <a:r>
              <a:rPr lang="fr-BE" sz="3600" dirty="0">
                <a:solidFill>
                  <a:srgbClr val="000000"/>
                </a:solidFill>
                <a:latin typeface="Open Sans"/>
                <a:ea typeface="Open Sans"/>
                <a:cs typeface="Open Sans"/>
                <a:sym typeface="Open Sans"/>
              </a:rPr>
              <a:t>il faut de la</a:t>
            </a:r>
            <a:r>
              <a:rPr lang="fr-BE" sz="3600" noProof="0" dirty="0">
                <a:solidFill>
                  <a:srgbClr val="000000"/>
                </a:solidFill>
                <a:latin typeface="Open Sans"/>
                <a:ea typeface="Open Sans"/>
                <a:cs typeface="Open Sans"/>
                <a:sym typeface="Open Sans"/>
              </a:rPr>
              <a:t> prévention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sp>
        <p:nvSpPr>
          <p:cNvPr id="2" name="TextBox 2"/>
          <p:cNvSpPr txBox="1"/>
          <p:nvPr/>
        </p:nvSpPr>
        <p:spPr>
          <a:xfrm>
            <a:off x="270951" y="-58415"/>
            <a:ext cx="13458813" cy="1566544"/>
          </a:xfrm>
          <a:prstGeom prst="rect">
            <a:avLst/>
          </a:prstGeom>
        </p:spPr>
        <p:txBody>
          <a:bodyPr lIns="0" tIns="0" rIns="0" bIns="0" rtlCol="0" anchor="t">
            <a:spAutoFit/>
          </a:bodyPr>
          <a:lstStyle/>
          <a:p>
            <a:pPr algn="ctr">
              <a:lnSpc>
                <a:spcPts val="12880"/>
              </a:lnSpc>
            </a:pPr>
            <a:r>
              <a:rPr lang="en-US" sz="9200" b="1" dirty="0">
                <a:solidFill>
                  <a:srgbClr val="000000"/>
                </a:solidFill>
                <a:latin typeface="Open Sans Bold"/>
                <a:ea typeface="Open Sans Bold"/>
                <a:cs typeface="Open Sans Bold"/>
                <a:sym typeface="Open Sans Bold"/>
              </a:rPr>
              <a:t>Les actions</a:t>
            </a:r>
          </a:p>
        </p:txBody>
      </p:sp>
      <p:sp>
        <p:nvSpPr>
          <p:cNvPr id="3" name="TextBox 3"/>
          <p:cNvSpPr txBox="1"/>
          <p:nvPr/>
        </p:nvSpPr>
        <p:spPr>
          <a:xfrm>
            <a:off x="1028700" y="2207753"/>
            <a:ext cx="17482495" cy="2510431"/>
          </a:xfrm>
          <a:prstGeom prst="rect">
            <a:avLst/>
          </a:prstGeom>
        </p:spPr>
        <p:txBody>
          <a:bodyPr lIns="0" tIns="0" rIns="0" bIns="0" rtlCol="0" anchor="t">
            <a:spAutoFit/>
          </a:bodyPr>
          <a:lstStyle/>
          <a:p>
            <a:pPr marL="777248" lvl="1" indent="-388624" algn="l">
              <a:lnSpc>
                <a:spcPts val="5040"/>
              </a:lnSpc>
              <a:buAutoNum type="arabicPeriod"/>
            </a:pPr>
            <a:r>
              <a:rPr lang="fr-FR" sz="3200" noProof="0" dirty="0">
                <a:solidFill>
                  <a:srgbClr val="000000"/>
                </a:solidFill>
                <a:latin typeface="Open Sans"/>
                <a:ea typeface="Open Sans"/>
                <a:cs typeface="Open Sans"/>
                <a:sym typeface="Open Sans"/>
              </a:rPr>
              <a:t>Agent de prévention – petite séance d’info lors du Conseil communal des enfants  </a:t>
            </a:r>
          </a:p>
          <a:p>
            <a:pPr marL="777248" lvl="1" indent="-388624" algn="l">
              <a:lnSpc>
                <a:spcPts val="5040"/>
              </a:lnSpc>
              <a:buAutoNum type="arabicPeriod"/>
            </a:pPr>
            <a:r>
              <a:rPr lang="fr-FR" sz="3200" noProof="0" dirty="0">
                <a:solidFill>
                  <a:srgbClr val="000000"/>
                </a:solidFill>
                <a:latin typeface="Open Sans"/>
                <a:ea typeface="Open Sans"/>
                <a:cs typeface="Open Sans"/>
                <a:sym typeface="Open Sans"/>
              </a:rPr>
              <a:t>Concevoir une campagne avec le Conseil communal des enfants et Communication </a:t>
            </a:r>
          </a:p>
          <a:p>
            <a:pPr marL="777248" lvl="1" indent="-388624" algn="l">
              <a:lnSpc>
                <a:spcPts val="5040"/>
              </a:lnSpc>
              <a:buAutoNum type="arabicPeriod"/>
            </a:pPr>
            <a:r>
              <a:rPr lang="fr-FR" sz="3200" noProof="0" dirty="0">
                <a:solidFill>
                  <a:srgbClr val="000000"/>
                </a:solidFill>
                <a:latin typeface="Open Sans"/>
                <a:ea typeface="Open Sans"/>
                <a:cs typeface="Open Sans"/>
                <a:sym typeface="Open Sans"/>
              </a:rPr>
              <a:t>Shooting photo → Posters, pochoirs à craie, bannière</a:t>
            </a:r>
          </a:p>
          <a:p>
            <a:pPr algn="l">
              <a:lnSpc>
                <a:spcPts val="5040"/>
              </a:lnSpc>
            </a:pPr>
            <a:endParaRPr lang="en-US" sz="3200" dirty="0">
              <a:solidFill>
                <a:srgbClr val="000000"/>
              </a:solidFill>
              <a:latin typeface="Open Sans"/>
              <a:ea typeface="Open Sans"/>
              <a:cs typeface="Open Sans"/>
              <a:sym typeface="Open Sans"/>
            </a:endParaRPr>
          </a:p>
        </p:txBody>
      </p:sp>
      <p:grpSp>
        <p:nvGrpSpPr>
          <p:cNvPr id="4" name="Group 4"/>
          <p:cNvGrpSpPr/>
          <p:nvPr/>
        </p:nvGrpSpPr>
        <p:grpSpPr>
          <a:xfrm>
            <a:off x="7364777" y="6117356"/>
            <a:ext cx="3891844" cy="5484241"/>
            <a:chOff x="0" y="0"/>
            <a:chExt cx="5189125" cy="7312321"/>
          </a:xfrm>
        </p:grpSpPr>
        <p:grpSp>
          <p:nvGrpSpPr>
            <p:cNvPr id="5" name="Group 5"/>
            <p:cNvGrpSpPr>
              <a:grpSpLocks noChangeAspect="1"/>
            </p:cNvGrpSpPr>
            <p:nvPr/>
          </p:nvGrpSpPr>
          <p:grpSpPr>
            <a:xfrm>
              <a:off x="305157" y="1604839"/>
              <a:ext cx="1757685" cy="442536"/>
              <a:chOff x="0" y="0"/>
              <a:chExt cx="1847748" cy="465214"/>
            </a:xfrm>
          </p:grpSpPr>
          <p:sp>
            <p:nvSpPr>
              <p:cNvPr id="6" name="Freeform 6"/>
              <p:cNvSpPr/>
              <p:nvPr/>
            </p:nvSpPr>
            <p:spPr>
              <a:xfrm>
                <a:off x="0" y="0"/>
                <a:ext cx="1847723" cy="465201"/>
              </a:xfrm>
              <a:custGeom>
                <a:avLst/>
                <a:gdLst/>
                <a:ahLst/>
                <a:cxnLst/>
                <a:rect l="l" t="t" r="r" b="b"/>
                <a:pathLst>
                  <a:path w="1847723" h="465201">
                    <a:moveTo>
                      <a:pt x="376174" y="10160"/>
                    </a:moveTo>
                    <a:lnTo>
                      <a:pt x="267589" y="270129"/>
                    </a:lnTo>
                    <a:lnTo>
                      <a:pt x="161417" y="10160"/>
                    </a:lnTo>
                    <a:lnTo>
                      <a:pt x="0" y="10160"/>
                    </a:lnTo>
                    <a:lnTo>
                      <a:pt x="188087" y="455041"/>
                    </a:lnTo>
                    <a:lnTo>
                      <a:pt x="335534" y="455041"/>
                    </a:lnTo>
                    <a:lnTo>
                      <a:pt x="523748" y="10160"/>
                    </a:lnTo>
                    <a:close/>
                    <a:moveTo>
                      <a:pt x="750697" y="465201"/>
                    </a:moveTo>
                    <a:cubicBezTo>
                      <a:pt x="895604" y="465201"/>
                      <a:pt x="1001776" y="367284"/>
                      <a:pt x="1001776" y="232537"/>
                    </a:cubicBezTo>
                    <a:cubicBezTo>
                      <a:pt x="1001776" y="97790"/>
                      <a:pt x="895604" y="0"/>
                      <a:pt x="750697" y="0"/>
                    </a:cubicBezTo>
                    <a:cubicBezTo>
                      <a:pt x="605790" y="0"/>
                      <a:pt x="499618" y="97917"/>
                      <a:pt x="499618" y="232664"/>
                    </a:cubicBezTo>
                    <a:cubicBezTo>
                      <a:pt x="499618" y="367411"/>
                      <a:pt x="605790" y="465201"/>
                      <a:pt x="750697" y="465201"/>
                    </a:cubicBezTo>
                    <a:moveTo>
                      <a:pt x="750697" y="343789"/>
                    </a:moveTo>
                    <a:cubicBezTo>
                      <a:pt x="695452" y="343789"/>
                      <a:pt x="650875" y="301879"/>
                      <a:pt x="650875" y="232537"/>
                    </a:cubicBezTo>
                    <a:cubicBezTo>
                      <a:pt x="650875" y="163195"/>
                      <a:pt x="695325" y="121285"/>
                      <a:pt x="750697" y="121285"/>
                    </a:cubicBezTo>
                    <a:cubicBezTo>
                      <a:pt x="806069" y="121285"/>
                      <a:pt x="850519" y="163195"/>
                      <a:pt x="850519" y="232537"/>
                    </a:cubicBezTo>
                    <a:cubicBezTo>
                      <a:pt x="850519" y="301879"/>
                      <a:pt x="806069" y="343789"/>
                      <a:pt x="750697" y="343789"/>
                    </a:cubicBezTo>
                    <a:moveTo>
                      <a:pt x="1198245" y="341884"/>
                    </a:moveTo>
                    <a:lnTo>
                      <a:pt x="1198245" y="283464"/>
                    </a:lnTo>
                    <a:lnTo>
                      <a:pt x="1386332" y="283464"/>
                    </a:lnTo>
                    <a:lnTo>
                      <a:pt x="1386332" y="175387"/>
                    </a:lnTo>
                    <a:lnTo>
                      <a:pt x="1198245" y="175387"/>
                    </a:lnTo>
                    <a:lnTo>
                      <a:pt x="1198245" y="123317"/>
                    </a:lnTo>
                    <a:lnTo>
                      <a:pt x="1412367" y="123317"/>
                    </a:lnTo>
                    <a:lnTo>
                      <a:pt x="1412367" y="10160"/>
                    </a:lnTo>
                    <a:lnTo>
                      <a:pt x="1050798" y="10160"/>
                    </a:lnTo>
                    <a:lnTo>
                      <a:pt x="1050798" y="455041"/>
                    </a:lnTo>
                    <a:lnTo>
                      <a:pt x="1420622" y="455041"/>
                    </a:lnTo>
                    <a:lnTo>
                      <a:pt x="1420622" y="341884"/>
                    </a:lnTo>
                    <a:close/>
                    <a:moveTo>
                      <a:pt x="1567434" y="455041"/>
                    </a:moveTo>
                    <a:lnTo>
                      <a:pt x="1717421" y="455041"/>
                    </a:lnTo>
                    <a:lnTo>
                      <a:pt x="1717421" y="126492"/>
                    </a:lnTo>
                    <a:lnTo>
                      <a:pt x="1847723" y="126492"/>
                    </a:lnTo>
                    <a:lnTo>
                      <a:pt x="1847723" y="10160"/>
                    </a:lnTo>
                    <a:lnTo>
                      <a:pt x="1437132" y="10160"/>
                    </a:lnTo>
                    <a:lnTo>
                      <a:pt x="1437132" y="126492"/>
                    </a:lnTo>
                    <a:lnTo>
                      <a:pt x="1567434" y="126492"/>
                    </a:lnTo>
                    <a:close/>
                  </a:path>
                </a:pathLst>
              </a:custGeom>
              <a:solidFill>
                <a:srgbClr val="FFFFFF"/>
              </a:solidFill>
            </p:spPr>
            <p:txBody>
              <a:bodyPr/>
              <a:lstStyle/>
              <a:p>
                <a:endParaRPr lang="nl-BE"/>
              </a:p>
            </p:txBody>
          </p:sp>
        </p:grpSp>
        <p:grpSp>
          <p:nvGrpSpPr>
            <p:cNvPr id="7" name="Group 7"/>
            <p:cNvGrpSpPr>
              <a:grpSpLocks noChangeAspect="1"/>
            </p:cNvGrpSpPr>
            <p:nvPr/>
          </p:nvGrpSpPr>
          <p:grpSpPr>
            <a:xfrm>
              <a:off x="305148" y="2239427"/>
              <a:ext cx="2898542" cy="442536"/>
              <a:chOff x="0" y="0"/>
              <a:chExt cx="3047060" cy="465214"/>
            </a:xfrm>
          </p:grpSpPr>
          <p:sp>
            <p:nvSpPr>
              <p:cNvPr id="8" name="Freeform 8"/>
              <p:cNvSpPr/>
              <p:nvPr/>
            </p:nvSpPr>
            <p:spPr>
              <a:xfrm>
                <a:off x="0" y="0"/>
                <a:ext cx="3046984" cy="465201"/>
              </a:xfrm>
              <a:custGeom>
                <a:avLst/>
                <a:gdLst/>
                <a:ahLst/>
                <a:cxnLst/>
                <a:rect l="l" t="t" r="r" b="b"/>
                <a:pathLst>
                  <a:path w="3046984" h="465201">
                    <a:moveTo>
                      <a:pt x="355854" y="222504"/>
                    </a:moveTo>
                    <a:cubicBezTo>
                      <a:pt x="396494" y="202184"/>
                      <a:pt x="417449" y="167894"/>
                      <a:pt x="417449" y="126492"/>
                    </a:cubicBezTo>
                    <a:cubicBezTo>
                      <a:pt x="417449" y="59182"/>
                      <a:pt x="360299" y="10160"/>
                      <a:pt x="237617" y="10160"/>
                    </a:cubicBezTo>
                    <a:lnTo>
                      <a:pt x="0" y="10160"/>
                    </a:lnTo>
                    <a:lnTo>
                      <a:pt x="0" y="455041"/>
                    </a:lnTo>
                    <a:lnTo>
                      <a:pt x="250444" y="455041"/>
                    </a:lnTo>
                    <a:cubicBezTo>
                      <a:pt x="373126" y="455041"/>
                      <a:pt x="438531" y="409956"/>
                      <a:pt x="438531" y="332359"/>
                    </a:cubicBezTo>
                    <a:cubicBezTo>
                      <a:pt x="438531" y="279654"/>
                      <a:pt x="408051" y="241427"/>
                      <a:pt x="355854" y="222377"/>
                    </a:cubicBezTo>
                    <a:moveTo>
                      <a:pt x="217297" y="115062"/>
                    </a:moveTo>
                    <a:cubicBezTo>
                      <a:pt x="250952" y="115062"/>
                      <a:pt x="266192" y="126492"/>
                      <a:pt x="266192" y="148082"/>
                    </a:cubicBezTo>
                    <a:cubicBezTo>
                      <a:pt x="266192" y="169672"/>
                      <a:pt x="250952" y="181102"/>
                      <a:pt x="217297" y="181102"/>
                    </a:cubicBezTo>
                    <a:lnTo>
                      <a:pt x="147447" y="181102"/>
                    </a:lnTo>
                    <a:lnTo>
                      <a:pt x="147447" y="115062"/>
                    </a:lnTo>
                    <a:close/>
                    <a:moveTo>
                      <a:pt x="237617" y="350266"/>
                    </a:moveTo>
                    <a:lnTo>
                      <a:pt x="147447" y="350266"/>
                    </a:lnTo>
                    <a:lnTo>
                      <a:pt x="147447" y="280289"/>
                    </a:lnTo>
                    <a:lnTo>
                      <a:pt x="237744" y="280289"/>
                    </a:lnTo>
                    <a:cubicBezTo>
                      <a:pt x="270764" y="280289"/>
                      <a:pt x="287274" y="292354"/>
                      <a:pt x="287274" y="315214"/>
                    </a:cubicBezTo>
                    <a:cubicBezTo>
                      <a:pt x="287274" y="338074"/>
                      <a:pt x="270764" y="350139"/>
                      <a:pt x="237744" y="350139"/>
                    </a:cubicBezTo>
                    <a:moveTo>
                      <a:pt x="489204" y="455041"/>
                    </a:moveTo>
                    <a:lnTo>
                      <a:pt x="639191" y="455041"/>
                    </a:lnTo>
                    <a:lnTo>
                      <a:pt x="639191" y="10160"/>
                    </a:lnTo>
                    <a:lnTo>
                      <a:pt x="489204" y="10160"/>
                    </a:lnTo>
                    <a:close/>
                    <a:moveTo>
                      <a:pt x="822325" y="465201"/>
                    </a:moveTo>
                    <a:cubicBezTo>
                      <a:pt x="941832" y="465201"/>
                      <a:pt x="1005967" y="405511"/>
                      <a:pt x="1005967" y="283464"/>
                    </a:cubicBezTo>
                    <a:lnTo>
                      <a:pt x="1005967" y="10160"/>
                    </a:lnTo>
                    <a:lnTo>
                      <a:pt x="706628" y="10160"/>
                    </a:lnTo>
                    <a:lnTo>
                      <a:pt x="706628" y="123317"/>
                    </a:lnTo>
                    <a:lnTo>
                      <a:pt x="857885" y="123317"/>
                    </a:lnTo>
                    <a:lnTo>
                      <a:pt x="857885" y="292354"/>
                    </a:lnTo>
                    <a:cubicBezTo>
                      <a:pt x="857885" y="328549"/>
                      <a:pt x="840740" y="347599"/>
                      <a:pt x="809625" y="347599"/>
                    </a:cubicBezTo>
                    <a:cubicBezTo>
                      <a:pt x="784860" y="347599"/>
                      <a:pt x="762635" y="332994"/>
                      <a:pt x="739013" y="303784"/>
                    </a:cubicBezTo>
                    <a:lnTo>
                      <a:pt x="658241" y="399161"/>
                    </a:lnTo>
                    <a:cubicBezTo>
                      <a:pt x="695071" y="442341"/>
                      <a:pt x="752983" y="465201"/>
                      <a:pt x="822198" y="465201"/>
                    </a:cubicBezTo>
                    <a:moveTo>
                      <a:pt x="1431036" y="465201"/>
                    </a:moveTo>
                    <a:cubicBezTo>
                      <a:pt x="1568958" y="465201"/>
                      <a:pt x="1638173" y="396621"/>
                      <a:pt x="1638173" y="315214"/>
                    </a:cubicBezTo>
                    <a:cubicBezTo>
                      <a:pt x="1638173" y="151257"/>
                      <a:pt x="1392174" y="195707"/>
                      <a:pt x="1392174" y="142367"/>
                    </a:cubicBezTo>
                    <a:cubicBezTo>
                      <a:pt x="1392174" y="127127"/>
                      <a:pt x="1406144" y="114427"/>
                      <a:pt x="1449959" y="114427"/>
                    </a:cubicBezTo>
                    <a:cubicBezTo>
                      <a:pt x="1488694" y="114427"/>
                      <a:pt x="1530096" y="125222"/>
                      <a:pt x="1573911" y="147447"/>
                    </a:cubicBezTo>
                    <a:lnTo>
                      <a:pt x="1618996" y="38735"/>
                    </a:lnTo>
                    <a:cubicBezTo>
                      <a:pt x="1572895" y="12700"/>
                      <a:pt x="1511173" y="0"/>
                      <a:pt x="1451483" y="0"/>
                    </a:cubicBezTo>
                    <a:cubicBezTo>
                      <a:pt x="1313561" y="0"/>
                      <a:pt x="1244346" y="67437"/>
                      <a:pt x="1244346" y="149987"/>
                    </a:cubicBezTo>
                    <a:cubicBezTo>
                      <a:pt x="1244346" y="315849"/>
                      <a:pt x="1490345" y="270764"/>
                      <a:pt x="1490345" y="326644"/>
                    </a:cubicBezTo>
                    <a:cubicBezTo>
                      <a:pt x="1490345" y="341884"/>
                      <a:pt x="1475105" y="350774"/>
                      <a:pt x="1432560" y="350774"/>
                    </a:cubicBezTo>
                    <a:cubicBezTo>
                      <a:pt x="1383665" y="350774"/>
                      <a:pt x="1327658" y="334899"/>
                      <a:pt x="1285748" y="310134"/>
                    </a:cubicBezTo>
                    <a:lnTo>
                      <a:pt x="1237488" y="419481"/>
                    </a:lnTo>
                    <a:cubicBezTo>
                      <a:pt x="1281938" y="446786"/>
                      <a:pt x="1356995" y="465201"/>
                      <a:pt x="1431290" y="465201"/>
                    </a:cubicBezTo>
                    <a:moveTo>
                      <a:pt x="1773301" y="455041"/>
                    </a:moveTo>
                    <a:lnTo>
                      <a:pt x="1923288" y="455041"/>
                    </a:lnTo>
                    <a:lnTo>
                      <a:pt x="1923288" y="126492"/>
                    </a:lnTo>
                    <a:lnTo>
                      <a:pt x="2053590" y="126492"/>
                    </a:lnTo>
                    <a:lnTo>
                      <a:pt x="2053590" y="10160"/>
                    </a:lnTo>
                    <a:lnTo>
                      <a:pt x="1642872" y="10160"/>
                    </a:lnTo>
                    <a:lnTo>
                      <a:pt x="1642872" y="126492"/>
                    </a:lnTo>
                    <a:lnTo>
                      <a:pt x="1773174" y="126492"/>
                    </a:lnTo>
                    <a:close/>
                    <a:moveTo>
                      <a:pt x="2296160" y="465201"/>
                    </a:moveTo>
                    <a:cubicBezTo>
                      <a:pt x="2432812" y="465201"/>
                      <a:pt x="2512949" y="388366"/>
                      <a:pt x="2512949" y="254889"/>
                    </a:cubicBezTo>
                    <a:lnTo>
                      <a:pt x="2512949" y="10160"/>
                    </a:lnTo>
                    <a:lnTo>
                      <a:pt x="2365248" y="10160"/>
                    </a:lnTo>
                    <a:lnTo>
                      <a:pt x="2365248" y="250444"/>
                    </a:lnTo>
                    <a:cubicBezTo>
                      <a:pt x="2365248" y="318389"/>
                      <a:pt x="2339213" y="343916"/>
                      <a:pt x="2297303" y="343916"/>
                    </a:cubicBezTo>
                    <a:cubicBezTo>
                      <a:pt x="2255393" y="343916"/>
                      <a:pt x="2229358" y="318516"/>
                      <a:pt x="2229358" y="250444"/>
                    </a:cubicBezTo>
                    <a:lnTo>
                      <a:pt x="2229358" y="10160"/>
                    </a:lnTo>
                    <a:lnTo>
                      <a:pt x="2079244" y="10160"/>
                    </a:lnTo>
                    <a:lnTo>
                      <a:pt x="2079244" y="254889"/>
                    </a:lnTo>
                    <a:cubicBezTo>
                      <a:pt x="2079244" y="388366"/>
                      <a:pt x="2159381" y="465201"/>
                      <a:pt x="2295906" y="465201"/>
                    </a:cubicBezTo>
                    <a:moveTo>
                      <a:pt x="2873502" y="455041"/>
                    </a:moveTo>
                    <a:lnTo>
                      <a:pt x="3046984" y="455041"/>
                    </a:lnTo>
                    <a:lnTo>
                      <a:pt x="2860167" y="205867"/>
                    </a:lnTo>
                    <a:lnTo>
                      <a:pt x="3038221" y="10160"/>
                    </a:lnTo>
                    <a:lnTo>
                      <a:pt x="2874899" y="10160"/>
                    </a:lnTo>
                    <a:lnTo>
                      <a:pt x="2728595" y="171577"/>
                    </a:lnTo>
                    <a:lnTo>
                      <a:pt x="2728595" y="10160"/>
                    </a:lnTo>
                    <a:lnTo>
                      <a:pt x="2581148" y="10160"/>
                    </a:lnTo>
                    <a:lnTo>
                      <a:pt x="2581148" y="455041"/>
                    </a:lnTo>
                    <a:lnTo>
                      <a:pt x="2728595" y="455041"/>
                    </a:lnTo>
                    <a:lnTo>
                      <a:pt x="2728595" y="345059"/>
                    </a:lnTo>
                    <a:lnTo>
                      <a:pt x="2762250" y="307594"/>
                    </a:lnTo>
                    <a:close/>
                  </a:path>
                </a:pathLst>
              </a:custGeom>
              <a:solidFill>
                <a:srgbClr val="FFFFFF"/>
              </a:solidFill>
            </p:spPr>
            <p:txBody>
              <a:bodyPr/>
              <a:lstStyle/>
              <a:p>
                <a:endParaRPr lang="nl-BE"/>
              </a:p>
            </p:txBody>
          </p:sp>
        </p:grpSp>
        <p:sp>
          <p:nvSpPr>
            <p:cNvPr id="9" name="Freeform 9"/>
            <p:cNvSpPr/>
            <p:nvPr/>
          </p:nvSpPr>
          <p:spPr>
            <a:xfrm>
              <a:off x="0" y="0"/>
              <a:ext cx="5189125" cy="7312321"/>
            </a:xfrm>
            <a:custGeom>
              <a:avLst/>
              <a:gdLst/>
              <a:ahLst/>
              <a:cxnLst/>
              <a:rect l="l" t="t" r="r" b="b"/>
              <a:pathLst>
                <a:path w="5189125" h="7312321">
                  <a:moveTo>
                    <a:pt x="0" y="0"/>
                  </a:moveTo>
                  <a:lnTo>
                    <a:pt x="5189125" y="0"/>
                  </a:lnTo>
                  <a:lnTo>
                    <a:pt x="5189125" y="7312321"/>
                  </a:lnTo>
                  <a:lnTo>
                    <a:pt x="0" y="7312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sp>
          <p:nvSpPr>
            <p:cNvPr id="10" name="Freeform 10"/>
            <p:cNvSpPr/>
            <p:nvPr/>
          </p:nvSpPr>
          <p:spPr>
            <a:xfrm>
              <a:off x="127575" y="4701204"/>
              <a:ext cx="1325016" cy="1854907"/>
            </a:xfrm>
            <a:custGeom>
              <a:avLst/>
              <a:gdLst/>
              <a:ahLst/>
              <a:cxnLst/>
              <a:rect l="l" t="t" r="r" b="b"/>
              <a:pathLst>
                <a:path w="1325016" h="1854907">
                  <a:moveTo>
                    <a:pt x="0" y="0"/>
                  </a:moveTo>
                  <a:lnTo>
                    <a:pt x="1325017" y="0"/>
                  </a:lnTo>
                  <a:lnTo>
                    <a:pt x="1325017" y="1854907"/>
                  </a:lnTo>
                  <a:lnTo>
                    <a:pt x="0" y="1854907"/>
                  </a:lnTo>
                  <a:lnTo>
                    <a:pt x="0" y="0"/>
                  </a:lnTo>
                  <a:close/>
                </a:path>
              </a:pathLst>
            </a:custGeom>
            <a:blipFill>
              <a:blip r:embed="rId4"/>
              <a:stretch>
                <a:fillRect r="-1"/>
              </a:stretch>
            </a:blipFill>
          </p:spPr>
          <p:txBody>
            <a:bodyPr/>
            <a:lstStyle/>
            <a:p>
              <a:endParaRPr lang="nl-BE"/>
            </a:p>
          </p:txBody>
        </p:sp>
        <p:sp>
          <p:nvSpPr>
            <p:cNvPr id="11" name="Freeform 11"/>
            <p:cNvSpPr/>
            <p:nvPr/>
          </p:nvSpPr>
          <p:spPr>
            <a:xfrm>
              <a:off x="3811231" y="1926713"/>
              <a:ext cx="1143357" cy="1600644"/>
            </a:xfrm>
            <a:custGeom>
              <a:avLst/>
              <a:gdLst/>
              <a:ahLst/>
              <a:cxnLst/>
              <a:rect l="l" t="t" r="r" b="b"/>
              <a:pathLst>
                <a:path w="1143357" h="1600644">
                  <a:moveTo>
                    <a:pt x="0" y="0"/>
                  </a:moveTo>
                  <a:lnTo>
                    <a:pt x="1143357" y="0"/>
                  </a:lnTo>
                  <a:lnTo>
                    <a:pt x="1143357" y="1600644"/>
                  </a:lnTo>
                  <a:lnTo>
                    <a:pt x="0" y="1600644"/>
                  </a:lnTo>
                  <a:lnTo>
                    <a:pt x="0" y="0"/>
                  </a:lnTo>
                  <a:close/>
                </a:path>
              </a:pathLst>
            </a:custGeom>
            <a:blipFill>
              <a:blip r:embed="rId5"/>
              <a:stretch>
                <a:fillRect/>
              </a:stretch>
            </a:blipFill>
          </p:spPr>
          <p:txBody>
            <a:bodyPr/>
            <a:lstStyle/>
            <a:p>
              <a:endParaRPr lang="nl-BE"/>
            </a:p>
          </p:txBody>
        </p:sp>
        <p:sp>
          <p:nvSpPr>
            <p:cNvPr id="12" name="Freeform 12"/>
            <p:cNvSpPr/>
            <p:nvPr/>
          </p:nvSpPr>
          <p:spPr>
            <a:xfrm>
              <a:off x="240898" y="2953622"/>
              <a:ext cx="1292805" cy="1809993"/>
            </a:xfrm>
            <a:custGeom>
              <a:avLst/>
              <a:gdLst/>
              <a:ahLst/>
              <a:cxnLst/>
              <a:rect l="l" t="t" r="r" b="b"/>
              <a:pathLst>
                <a:path w="1292805" h="1809993">
                  <a:moveTo>
                    <a:pt x="0" y="0"/>
                  </a:moveTo>
                  <a:lnTo>
                    <a:pt x="1292805" y="0"/>
                  </a:lnTo>
                  <a:lnTo>
                    <a:pt x="1292805" y="1809993"/>
                  </a:lnTo>
                  <a:lnTo>
                    <a:pt x="0" y="1809993"/>
                  </a:lnTo>
                  <a:lnTo>
                    <a:pt x="0" y="0"/>
                  </a:lnTo>
                  <a:close/>
                </a:path>
              </a:pathLst>
            </a:custGeom>
            <a:blipFill>
              <a:blip r:embed="rId6"/>
              <a:stretch>
                <a:fillRect/>
              </a:stretch>
            </a:blipFill>
          </p:spPr>
          <p:txBody>
            <a:bodyPr/>
            <a:lstStyle/>
            <a:p>
              <a:endParaRPr lang="nl-BE"/>
            </a:p>
          </p:txBody>
        </p:sp>
        <p:sp>
          <p:nvSpPr>
            <p:cNvPr id="13" name="Freeform 13"/>
            <p:cNvSpPr/>
            <p:nvPr/>
          </p:nvSpPr>
          <p:spPr>
            <a:xfrm>
              <a:off x="1931506" y="2952036"/>
              <a:ext cx="988391" cy="1836396"/>
            </a:xfrm>
            <a:custGeom>
              <a:avLst/>
              <a:gdLst/>
              <a:ahLst/>
              <a:cxnLst/>
              <a:rect l="l" t="t" r="r" b="b"/>
              <a:pathLst>
                <a:path w="988391" h="1836396">
                  <a:moveTo>
                    <a:pt x="0" y="0"/>
                  </a:moveTo>
                  <a:lnTo>
                    <a:pt x="988392" y="0"/>
                  </a:lnTo>
                  <a:lnTo>
                    <a:pt x="988392" y="1836396"/>
                  </a:lnTo>
                  <a:lnTo>
                    <a:pt x="0" y="1836396"/>
                  </a:lnTo>
                  <a:lnTo>
                    <a:pt x="0" y="0"/>
                  </a:lnTo>
                  <a:close/>
                </a:path>
              </a:pathLst>
            </a:custGeom>
            <a:blipFill>
              <a:blip r:embed="rId7"/>
              <a:stretch>
                <a:fillRect r="-1244"/>
              </a:stretch>
            </a:blipFill>
          </p:spPr>
          <p:txBody>
            <a:bodyPr/>
            <a:lstStyle/>
            <a:p>
              <a:endParaRPr lang="nl-BE"/>
            </a:p>
          </p:txBody>
        </p:sp>
        <p:sp>
          <p:nvSpPr>
            <p:cNvPr id="14" name="Freeform 14"/>
            <p:cNvSpPr/>
            <p:nvPr/>
          </p:nvSpPr>
          <p:spPr>
            <a:xfrm>
              <a:off x="3690931" y="95373"/>
              <a:ext cx="1222539" cy="1711666"/>
            </a:xfrm>
            <a:custGeom>
              <a:avLst/>
              <a:gdLst/>
              <a:ahLst/>
              <a:cxnLst/>
              <a:rect l="l" t="t" r="r" b="b"/>
              <a:pathLst>
                <a:path w="1222539" h="1711666">
                  <a:moveTo>
                    <a:pt x="0" y="0"/>
                  </a:moveTo>
                  <a:lnTo>
                    <a:pt x="1222539" y="0"/>
                  </a:lnTo>
                  <a:lnTo>
                    <a:pt x="1222539" y="1711666"/>
                  </a:lnTo>
                  <a:lnTo>
                    <a:pt x="0" y="1711666"/>
                  </a:lnTo>
                  <a:lnTo>
                    <a:pt x="0" y="0"/>
                  </a:lnTo>
                  <a:close/>
                </a:path>
              </a:pathLst>
            </a:custGeom>
            <a:blipFill>
              <a:blip r:embed="rId8"/>
              <a:stretch>
                <a:fillRect/>
              </a:stretch>
            </a:blipFill>
          </p:spPr>
          <p:txBody>
            <a:bodyPr/>
            <a:lstStyle/>
            <a:p>
              <a:endParaRPr lang="nl-BE"/>
            </a:p>
          </p:txBody>
        </p:sp>
        <p:grpSp>
          <p:nvGrpSpPr>
            <p:cNvPr id="15" name="Group 15"/>
            <p:cNvGrpSpPr>
              <a:grpSpLocks noChangeAspect="1"/>
            </p:cNvGrpSpPr>
            <p:nvPr/>
          </p:nvGrpSpPr>
          <p:grpSpPr>
            <a:xfrm>
              <a:off x="3953031" y="3760934"/>
              <a:ext cx="684630" cy="684639"/>
              <a:chOff x="0" y="0"/>
              <a:chExt cx="719709" cy="719722"/>
            </a:xfrm>
          </p:grpSpPr>
          <p:sp>
            <p:nvSpPr>
              <p:cNvPr id="16" name="Freeform 16"/>
              <p:cNvSpPr/>
              <p:nvPr/>
            </p:nvSpPr>
            <p:spPr>
              <a:xfrm>
                <a:off x="486156" y="204851"/>
                <a:ext cx="48641" cy="157480"/>
              </a:xfrm>
              <a:custGeom>
                <a:avLst/>
                <a:gdLst/>
                <a:ahLst/>
                <a:cxnLst/>
                <a:rect l="l" t="t" r="r" b="b"/>
                <a:pathLst>
                  <a:path w="48641" h="157480">
                    <a:moveTo>
                      <a:pt x="31877" y="87884"/>
                    </a:moveTo>
                    <a:cubicBezTo>
                      <a:pt x="27178" y="81788"/>
                      <a:pt x="27051" y="75946"/>
                      <a:pt x="31623" y="69723"/>
                    </a:cubicBezTo>
                    <a:cubicBezTo>
                      <a:pt x="33147" y="67691"/>
                      <a:pt x="34671" y="65786"/>
                      <a:pt x="36322" y="63881"/>
                    </a:cubicBezTo>
                    <a:cubicBezTo>
                      <a:pt x="48641" y="49403"/>
                      <a:pt x="47244" y="25527"/>
                      <a:pt x="28448" y="14097"/>
                    </a:cubicBezTo>
                    <a:cubicBezTo>
                      <a:pt x="22733" y="10668"/>
                      <a:pt x="17907" y="6477"/>
                      <a:pt x="15240" y="0"/>
                    </a:cubicBezTo>
                    <a:cubicBezTo>
                      <a:pt x="13208" y="6096"/>
                      <a:pt x="13970" y="11938"/>
                      <a:pt x="16764" y="17399"/>
                    </a:cubicBezTo>
                    <a:cubicBezTo>
                      <a:pt x="18288" y="20447"/>
                      <a:pt x="20193" y="23241"/>
                      <a:pt x="21844" y="26289"/>
                    </a:cubicBezTo>
                    <a:cubicBezTo>
                      <a:pt x="26162" y="34036"/>
                      <a:pt x="25146" y="41529"/>
                      <a:pt x="18796" y="47879"/>
                    </a:cubicBezTo>
                    <a:cubicBezTo>
                      <a:pt x="16129" y="50546"/>
                      <a:pt x="13335" y="53086"/>
                      <a:pt x="10922" y="56007"/>
                    </a:cubicBezTo>
                    <a:cubicBezTo>
                      <a:pt x="1778" y="66929"/>
                      <a:pt x="0" y="83820"/>
                      <a:pt x="7366" y="96012"/>
                    </a:cubicBezTo>
                    <a:cubicBezTo>
                      <a:pt x="10414" y="101092"/>
                      <a:pt x="14986" y="105410"/>
                      <a:pt x="19177" y="109728"/>
                    </a:cubicBezTo>
                    <a:cubicBezTo>
                      <a:pt x="25400" y="116205"/>
                      <a:pt x="26670" y="123571"/>
                      <a:pt x="22352" y="131572"/>
                    </a:cubicBezTo>
                    <a:cubicBezTo>
                      <a:pt x="20701" y="134620"/>
                      <a:pt x="18796" y="137541"/>
                      <a:pt x="17272" y="140716"/>
                    </a:cubicBezTo>
                    <a:cubicBezTo>
                      <a:pt x="14732" y="146177"/>
                      <a:pt x="13716" y="151892"/>
                      <a:pt x="15748" y="157480"/>
                    </a:cubicBezTo>
                    <a:cubicBezTo>
                      <a:pt x="17907" y="154559"/>
                      <a:pt x="19812" y="151257"/>
                      <a:pt x="22352" y="148590"/>
                    </a:cubicBezTo>
                    <a:cubicBezTo>
                      <a:pt x="24765" y="146050"/>
                      <a:pt x="27813" y="144145"/>
                      <a:pt x="30607" y="142240"/>
                    </a:cubicBezTo>
                    <a:cubicBezTo>
                      <a:pt x="46736" y="131318"/>
                      <a:pt x="48260" y="109728"/>
                      <a:pt x="38227" y="96139"/>
                    </a:cubicBezTo>
                    <a:cubicBezTo>
                      <a:pt x="36068" y="93345"/>
                      <a:pt x="33782" y="90678"/>
                      <a:pt x="31750" y="87884"/>
                    </a:cubicBezTo>
                  </a:path>
                </a:pathLst>
              </a:custGeom>
              <a:solidFill>
                <a:srgbClr val="FFFFFF"/>
              </a:solidFill>
            </p:spPr>
            <p:txBody>
              <a:bodyPr/>
              <a:lstStyle/>
              <a:p>
                <a:endParaRPr lang="nl-BE"/>
              </a:p>
            </p:txBody>
          </p:sp>
          <p:sp>
            <p:nvSpPr>
              <p:cNvPr id="17" name="Freeform 17"/>
              <p:cNvSpPr/>
              <p:nvPr/>
            </p:nvSpPr>
            <p:spPr>
              <a:xfrm>
                <a:off x="451612" y="270637"/>
                <a:ext cx="29718" cy="91313"/>
              </a:xfrm>
              <a:custGeom>
                <a:avLst/>
                <a:gdLst/>
                <a:ahLst/>
                <a:cxnLst/>
                <a:rect l="l" t="t" r="r" b="b"/>
                <a:pathLst>
                  <a:path w="29718" h="91313">
                    <a:moveTo>
                      <a:pt x="20701" y="60833"/>
                    </a:moveTo>
                    <a:cubicBezTo>
                      <a:pt x="29464" y="52959"/>
                      <a:pt x="29718" y="40005"/>
                      <a:pt x="22098" y="31242"/>
                    </a:cubicBezTo>
                    <a:cubicBezTo>
                      <a:pt x="20828" y="29718"/>
                      <a:pt x="19304" y="28321"/>
                      <a:pt x="17907" y="26924"/>
                    </a:cubicBezTo>
                    <a:cubicBezTo>
                      <a:pt x="14478" y="23368"/>
                      <a:pt x="13843" y="19177"/>
                      <a:pt x="16129" y="14859"/>
                    </a:cubicBezTo>
                    <a:cubicBezTo>
                      <a:pt x="17145" y="12954"/>
                      <a:pt x="18288" y="11303"/>
                      <a:pt x="19304" y="9398"/>
                    </a:cubicBezTo>
                    <a:cubicBezTo>
                      <a:pt x="20828" y="6223"/>
                      <a:pt x="21717" y="2921"/>
                      <a:pt x="20701" y="0"/>
                    </a:cubicBezTo>
                    <a:cubicBezTo>
                      <a:pt x="17907" y="2540"/>
                      <a:pt x="15240" y="5334"/>
                      <a:pt x="12065" y="7620"/>
                    </a:cubicBezTo>
                    <a:cubicBezTo>
                      <a:pt x="2032" y="14732"/>
                      <a:pt x="127" y="26797"/>
                      <a:pt x="7620" y="36576"/>
                    </a:cubicBezTo>
                    <a:cubicBezTo>
                      <a:pt x="8636" y="37973"/>
                      <a:pt x="9779" y="39243"/>
                      <a:pt x="10795" y="40767"/>
                    </a:cubicBezTo>
                    <a:cubicBezTo>
                      <a:pt x="13081" y="44069"/>
                      <a:pt x="13081" y="47498"/>
                      <a:pt x="10668" y="50673"/>
                    </a:cubicBezTo>
                    <a:cubicBezTo>
                      <a:pt x="9525" y="52197"/>
                      <a:pt x="8255" y="53721"/>
                      <a:pt x="7112" y="55245"/>
                    </a:cubicBezTo>
                    <a:cubicBezTo>
                      <a:pt x="0" y="64770"/>
                      <a:pt x="1905" y="76327"/>
                      <a:pt x="11303" y="83439"/>
                    </a:cubicBezTo>
                    <a:cubicBezTo>
                      <a:pt x="14478" y="85852"/>
                      <a:pt x="17145" y="88773"/>
                      <a:pt x="20066" y="91313"/>
                    </a:cubicBezTo>
                    <a:cubicBezTo>
                      <a:pt x="21209" y="87757"/>
                      <a:pt x="20193" y="83947"/>
                      <a:pt x="18034" y="80645"/>
                    </a:cubicBezTo>
                    <a:cubicBezTo>
                      <a:pt x="12827" y="72898"/>
                      <a:pt x="13208" y="67818"/>
                      <a:pt x="20701" y="61087"/>
                    </a:cubicBezTo>
                  </a:path>
                </a:pathLst>
              </a:custGeom>
              <a:solidFill>
                <a:srgbClr val="FFFFFF"/>
              </a:solidFill>
            </p:spPr>
            <p:txBody>
              <a:bodyPr/>
              <a:lstStyle/>
              <a:p>
                <a:endParaRPr lang="nl-BE"/>
              </a:p>
            </p:txBody>
          </p:sp>
          <p:sp>
            <p:nvSpPr>
              <p:cNvPr id="18" name="Freeform 18"/>
              <p:cNvSpPr/>
              <p:nvPr/>
            </p:nvSpPr>
            <p:spPr>
              <a:xfrm>
                <a:off x="474599" y="367538"/>
                <a:ext cx="13970" cy="49149"/>
              </a:xfrm>
              <a:custGeom>
                <a:avLst/>
                <a:gdLst/>
                <a:ahLst/>
                <a:cxnLst/>
                <a:rect l="l" t="t" r="r" b="b"/>
                <a:pathLst>
                  <a:path w="13970" h="49149">
                    <a:moveTo>
                      <a:pt x="0" y="49149"/>
                    </a:moveTo>
                    <a:lnTo>
                      <a:pt x="13970" y="49149"/>
                    </a:lnTo>
                    <a:lnTo>
                      <a:pt x="13970" y="0"/>
                    </a:lnTo>
                    <a:lnTo>
                      <a:pt x="0" y="0"/>
                    </a:lnTo>
                    <a:close/>
                  </a:path>
                </a:pathLst>
              </a:custGeom>
              <a:solidFill>
                <a:srgbClr val="FFFFFF"/>
              </a:solidFill>
            </p:spPr>
            <p:txBody>
              <a:bodyPr/>
              <a:lstStyle/>
              <a:p>
                <a:endParaRPr lang="nl-BE"/>
              </a:p>
            </p:txBody>
          </p:sp>
          <p:sp>
            <p:nvSpPr>
              <p:cNvPr id="19" name="Freeform 19"/>
              <p:cNvSpPr/>
              <p:nvPr/>
            </p:nvSpPr>
            <p:spPr>
              <a:xfrm>
                <a:off x="498983" y="367665"/>
                <a:ext cx="13716" cy="49022"/>
              </a:xfrm>
              <a:custGeom>
                <a:avLst/>
                <a:gdLst/>
                <a:ahLst/>
                <a:cxnLst/>
                <a:rect l="l" t="t" r="r" b="b"/>
                <a:pathLst>
                  <a:path w="13716" h="49022">
                    <a:moveTo>
                      <a:pt x="0" y="49022"/>
                    </a:moveTo>
                    <a:lnTo>
                      <a:pt x="13716" y="49022"/>
                    </a:lnTo>
                    <a:lnTo>
                      <a:pt x="13716" y="0"/>
                    </a:lnTo>
                    <a:lnTo>
                      <a:pt x="0" y="0"/>
                    </a:lnTo>
                    <a:close/>
                  </a:path>
                </a:pathLst>
              </a:custGeom>
              <a:solidFill>
                <a:srgbClr val="FFFFFF"/>
              </a:solidFill>
            </p:spPr>
            <p:txBody>
              <a:bodyPr/>
              <a:lstStyle/>
              <a:p>
                <a:endParaRPr lang="nl-BE"/>
              </a:p>
            </p:txBody>
          </p:sp>
          <p:sp>
            <p:nvSpPr>
              <p:cNvPr id="20" name="Freeform 20"/>
              <p:cNvSpPr/>
              <p:nvPr/>
            </p:nvSpPr>
            <p:spPr>
              <a:xfrm>
                <a:off x="63500" y="63500"/>
                <a:ext cx="592709" cy="592709"/>
              </a:xfrm>
              <a:custGeom>
                <a:avLst/>
                <a:gdLst/>
                <a:ahLst/>
                <a:cxnLst/>
                <a:rect l="l" t="t" r="r" b="b"/>
                <a:pathLst>
                  <a:path w="592709" h="592709">
                    <a:moveTo>
                      <a:pt x="466217" y="485394"/>
                    </a:moveTo>
                    <a:lnTo>
                      <a:pt x="350012" y="353187"/>
                    </a:lnTo>
                    <a:lnTo>
                      <a:pt x="400685" y="353187"/>
                    </a:lnTo>
                    <a:lnTo>
                      <a:pt x="400685" y="304038"/>
                    </a:lnTo>
                    <a:lnTo>
                      <a:pt x="306705" y="304038"/>
                    </a:lnTo>
                    <a:lnTo>
                      <a:pt x="130683" y="103759"/>
                    </a:lnTo>
                    <a:cubicBezTo>
                      <a:pt x="175260" y="65405"/>
                      <a:pt x="233172" y="42164"/>
                      <a:pt x="296418" y="42164"/>
                    </a:cubicBezTo>
                    <a:cubicBezTo>
                      <a:pt x="436626" y="42164"/>
                      <a:pt x="550672" y="156210"/>
                      <a:pt x="550672" y="296418"/>
                    </a:cubicBezTo>
                    <a:cubicBezTo>
                      <a:pt x="550672" y="371348"/>
                      <a:pt x="518033" y="438785"/>
                      <a:pt x="466344" y="485394"/>
                    </a:cubicBezTo>
                    <a:moveTo>
                      <a:pt x="42037" y="296418"/>
                    </a:moveTo>
                    <a:cubicBezTo>
                      <a:pt x="42037" y="233299"/>
                      <a:pt x="65151" y="175641"/>
                      <a:pt x="103251" y="131191"/>
                    </a:cubicBezTo>
                    <a:lnTo>
                      <a:pt x="255397" y="304038"/>
                    </a:lnTo>
                    <a:lnTo>
                      <a:pt x="97282" y="304038"/>
                    </a:lnTo>
                    <a:lnTo>
                      <a:pt x="97282" y="353187"/>
                    </a:lnTo>
                    <a:lnTo>
                      <a:pt x="298704" y="353187"/>
                    </a:lnTo>
                    <a:lnTo>
                      <a:pt x="435610" y="509016"/>
                    </a:lnTo>
                    <a:cubicBezTo>
                      <a:pt x="395605" y="535305"/>
                      <a:pt x="347726" y="550672"/>
                      <a:pt x="296291" y="550672"/>
                    </a:cubicBezTo>
                    <a:cubicBezTo>
                      <a:pt x="156083" y="550672"/>
                      <a:pt x="42037" y="436626"/>
                      <a:pt x="42037" y="296418"/>
                    </a:cubicBezTo>
                    <a:moveTo>
                      <a:pt x="296418" y="0"/>
                    </a:moveTo>
                    <a:cubicBezTo>
                      <a:pt x="132969" y="0"/>
                      <a:pt x="0" y="132969"/>
                      <a:pt x="0" y="296418"/>
                    </a:cubicBezTo>
                    <a:cubicBezTo>
                      <a:pt x="0" y="459867"/>
                      <a:pt x="132969" y="592709"/>
                      <a:pt x="296418" y="592709"/>
                    </a:cubicBezTo>
                    <a:cubicBezTo>
                      <a:pt x="459867" y="592709"/>
                      <a:pt x="592709" y="459740"/>
                      <a:pt x="592709" y="296418"/>
                    </a:cubicBezTo>
                    <a:cubicBezTo>
                      <a:pt x="592709" y="133096"/>
                      <a:pt x="459740" y="0"/>
                      <a:pt x="296418" y="0"/>
                    </a:cubicBezTo>
                  </a:path>
                </a:pathLst>
              </a:custGeom>
              <a:solidFill>
                <a:srgbClr val="FFFFFF"/>
              </a:solidFill>
            </p:spPr>
            <p:txBody>
              <a:bodyPr/>
              <a:lstStyle/>
              <a:p>
                <a:endParaRPr lang="nl-BE"/>
              </a:p>
            </p:txBody>
          </p:sp>
        </p:grpSp>
        <p:sp>
          <p:nvSpPr>
            <p:cNvPr id="21" name="TextBox 21"/>
            <p:cNvSpPr txBox="1"/>
            <p:nvPr/>
          </p:nvSpPr>
          <p:spPr>
            <a:xfrm>
              <a:off x="305157" y="366908"/>
              <a:ext cx="2012745" cy="1195164"/>
            </a:xfrm>
            <a:prstGeom prst="rect">
              <a:avLst/>
            </a:prstGeom>
          </p:spPr>
          <p:txBody>
            <a:bodyPr lIns="0" tIns="0" rIns="0" bIns="0" rtlCol="0" anchor="t">
              <a:spAutoFit/>
            </a:bodyPr>
            <a:lstStyle/>
            <a:p>
              <a:pPr algn="l">
                <a:lnSpc>
                  <a:spcPts val="4001"/>
                </a:lnSpc>
              </a:pPr>
              <a:r>
                <a:rPr lang="en-US" sz="4855" b="1">
                  <a:solidFill>
                    <a:srgbClr val="000000"/>
                  </a:solidFill>
                  <a:latin typeface="Montserrat 1 Ultra-Bold"/>
                  <a:ea typeface="Montserrat 1 Ultra-Bold"/>
                  <a:cs typeface="Montserrat 1 Ultra-Bold"/>
                  <a:sym typeface="Montserrat 1 Ultra-Bold"/>
                </a:rPr>
                <a:t>Hier</a:t>
              </a:r>
            </a:p>
            <a:p>
              <a:pPr algn="l">
                <a:lnSpc>
                  <a:spcPts val="3947"/>
                </a:lnSpc>
              </a:pPr>
              <a:r>
                <a:rPr lang="en-US" sz="1897" b="1">
                  <a:solidFill>
                    <a:srgbClr val="000000"/>
                  </a:solidFill>
                  <a:latin typeface="Montserrat 1 Medium"/>
                  <a:ea typeface="Montserrat 1 Medium"/>
                  <a:cs typeface="Montserrat 1 Medium"/>
                  <a:sym typeface="Montserrat 1 Medium"/>
                </a:rPr>
                <a:t>houden wij </a:t>
              </a:r>
            </a:p>
          </p:txBody>
        </p:sp>
        <p:sp>
          <p:nvSpPr>
            <p:cNvPr id="22" name="TextBox 22"/>
            <p:cNvSpPr txBox="1"/>
            <p:nvPr/>
          </p:nvSpPr>
          <p:spPr>
            <a:xfrm>
              <a:off x="333254" y="3651377"/>
              <a:ext cx="183018" cy="163007"/>
            </a:xfrm>
            <a:prstGeom prst="rect">
              <a:avLst/>
            </a:prstGeom>
          </p:spPr>
          <p:txBody>
            <a:bodyPr lIns="0" tIns="0" rIns="0" bIns="0" rtlCol="0" anchor="t">
              <a:spAutoFit/>
            </a:bodyPr>
            <a:lstStyle/>
            <a:p>
              <a:pPr algn="l">
                <a:lnSpc>
                  <a:spcPts val="918"/>
                </a:lnSpc>
              </a:pPr>
              <a:r>
                <a:rPr lang="en-US" sz="656" spc="34">
                  <a:solidFill>
                    <a:srgbClr val="FFFFFF"/>
                  </a:solidFill>
                  <a:latin typeface="Montserrat 2"/>
                  <a:ea typeface="Montserrat 2"/>
                  <a:cs typeface="Montserrat 2"/>
                  <a:sym typeface="Montserrat 2"/>
                </a:rPr>
                <a:t>Jef</a:t>
              </a:r>
            </a:p>
          </p:txBody>
        </p:sp>
        <p:sp>
          <p:nvSpPr>
            <p:cNvPr id="23" name="TextBox 23"/>
            <p:cNvSpPr txBox="1"/>
            <p:nvPr/>
          </p:nvSpPr>
          <p:spPr>
            <a:xfrm>
              <a:off x="947999" y="5594590"/>
              <a:ext cx="404825" cy="163007"/>
            </a:xfrm>
            <a:prstGeom prst="rect">
              <a:avLst/>
            </a:prstGeom>
          </p:spPr>
          <p:txBody>
            <a:bodyPr lIns="0" tIns="0" rIns="0" bIns="0" rtlCol="0" anchor="t">
              <a:spAutoFit/>
            </a:bodyPr>
            <a:lstStyle/>
            <a:p>
              <a:pPr algn="l">
                <a:lnSpc>
                  <a:spcPts val="918"/>
                </a:lnSpc>
              </a:pPr>
              <a:r>
                <a:rPr lang="en-US" sz="656" spc="35">
                  <a:solidFill>
                    <a:srgbClr val="FFFFFF"/>
                  </a:solidFill>
                  <a:latin typeface="Montserrat 2"/>
                  <a:ea typeface="Montserrat 2"/>
                  <a:cs typeface="Montserrat 2"/>
                  <a:sym typeface="Montserrat 2"/>
                </a:rPr>
                <a:t>Kamiel</a:t>
              </a:r>
            </a:p>
          </p:txBody>
        </p:sp>
        <p:sp>
          <p:nvSpPr>
            <p:cNvPr id="24" name="TextBox 24"/>
            <p:cNvSpPr txBox="1"/>
            <p:nvPr/>
          </p:nvSpPr>
          <p:spPr>
            <a:xfrm>
              <a:off x="2683213" y="3832320"/>
              <a:ext cx="404671" cy="163007"/>
            </a:xfrm>
            <a:prstGeom prst="rect">
              <a:avLst/>
            </a:prstGeom>
          </p:spPr>
          <p:txBody>
            <a:bodyPr lIns="0" tIns="0" rIns="0" bIns="0" rtlCol="0" anchor="t">
              <a:spAutoFit/>
            </a:bodyPr>
            <a:lstStyle/>
            <a:p>
              <a:pPr algn="l">
                <a:lnSpc>
                  <a:spcPts val="918"/>
                </a:lnSpc>
              </a:pPr>
              <a:r>
                <a:rPr lang="en-US" sz="656" spc="34">
                  <a:solidFill>
                    <a:srgbClr val="FFFFFF"/>
                  </a:solidFill>
                  <a:latin typeface="Montserrat 2"/>
                  <a:ea typeface="Montserrat 2"/>
                  <a:cs typeface="Montserrat 2"/>
                  <a:sym typeface="Montserrat 2"/>
                </a:rPr>
                <a:t>Janne </a:t>
              </a:r>
            </a:p>
          </p:txBody>
        </p:sp>
        <p:sp>
          <p:nvSpPr>
            <p:cNvPr id="25" name="TextBox 25"/>
            <p:cNvSpPr txBox="1"/>
            <p:nvPr/>
          </p:nvSpPr>
          <p:spPr>
            <a:xfrm>
              <a:off x="3811883" y="2345261"/>
              <a:ext cx="287815" cy="163007"/>
            </a:xfrm>
            <a:prstGeom prst="rect">
              <a:avLst/>
            </a:prstGeom>
          </p:spPr>
          <p:txBody>
            <a:bodyPr lIns="0" tIns="0" rIns="0" bIns="0" rtlCol="0" anchor="t">
              <a:spAutoFit/>
            </a:bodyPr>
            <a:lstStyle/>
            <a:p>
              <a:pPr algn="l">
                <a:lnSpc>
                  <a:spcPts val="918"/>
                </a:lnSpc>
              </a:pPr>
              <a:r>
                <a:rPr lang="en-US" sz="656" spc="39">
                  <a:solidFill>
                    <a:srgbClr val="FFFFFF"/>
                  </a:solidFill>
                  <a:latin typeface="Montserrat 2"/>
                  <a:ea typeface="Montserrat 2"/>
                  <a:cs typeface="Montserrat 2"/>
                  <a:sym typeface="Montserrat 2"/>
                </a:rPr>
                <a:t>Mika</a:t>
              </a:r>
            </a:p>
          </p:txBody>
        </p:sp>
        <p:sp>
          <p:nvSpPr>
            <p:cNvPr id="26" name="TextBox 26"/>
            <p:cNvSpPr txBox="1"/>
            <p:nvPr/>
          </p:nvSpPr>
          <p:spPr>
            <a:xfrm>
              <a:off x="4494076" y="570188"/>
              <a:ext cx="483046" cy="163007"/>
            </a:xfrm>
            <a:prstGeom prst="rect">
              <a:avLst/>
            </a:prstGeom>
          </p:spPr>
          <p:txBody>
            <a:bodyPr lIns="0" tIns="0" rIns="0" bIns="0" rtlCol="0" anchor="t">
              <a:spAutoFit/>
            </a:bodyPr>
            <a:lstStyle/>
            <a:p>
              <a:pPr algn="l">
                <a:lnSpc>
                  <a:spcPts val="918"/>
                </a:lnSpc>
              </a:pPr>
              <a:r>
                <a:rPr lang="en-US" sz="656" spc="34">
                  <a:solidFill>
                    <a:srgbClr val="FFFFFF"/>
                  </a:solidFill>
                  <a:latin typeface="Montserrat 2"/>
                  <a:ea typeface="Montserrat 2"/>
                  <a:cs typeface="Montserrat 2"/>
                  <a:sym typeface="Montserrat 2"/>
                </a:rPr>
                <a:t>Leonore</a:t>
              </a:r>
            </a:p>
          </p:txBody>
        </p:sp>
        <p:sp>
          <p:nvSpPr>
            <p:cNvPr id="27" name="TextBox 27"/>
            <p:cNvSpPr txBox="1"/>
            <p:nvPr/>
          </p:nvSpPr>
          <p:spPr>
            <a:xfrm>
              <a:off x="3711490" y="4537998"/>
              <a:ext cx="1243098" cy="1519328"/>
            </a:xfrm>
            <a:prstGeom prst="rect">
              <a:avLst/>
            </a:prstGeom>
          </p:spPr>
          <p:txBody>
            <a:bodyPr lIns="0" tIns="0" rIns="0" bIns="0" rtlCol="0" anchor="t">
              <a:spAutoFit/>
            </a:bodyPr>
            <a:lstStyle/>
            <a:p>
              <a:pPr algn="ctr">
                <a:lnSpc>
                  <a:spcPts val="1835"/>
                </a:lnSpc>
              </a:pPr>
              <a:r>
                <a:rPr lang="en-US" sz="1070" b="1">
                  <a:solidFill>
                    <a:srgbClr val="FDC423"/>
                  </a:solidFill>
                  <a:latin typeface="Montserrat 1 Ultra-Bold"/>
                  <a:ea typeface="Montserrat 1 Ultra-Bold"/>
                  <a:cs typeface="Montserrat 1 Ultra-Bold"/>
                  <a:sym typeface="Montserrat 1 Ultra-Bold"/>
                </a:rPr>
                <a:t>Rook niet</a:t>
              </a:r>
              <a:r>
                <a:rPr lang="en-US" sz="1070" b="1">
                  <a:solidFill>
                    <a:srgbClr val="FFFFFF"/>
                  </a:solidFill>
                  <a:latin typeface="Montserrat 1 Bold"/>
                  <a:ea typeface="Montserrat 1 Bold"/>
                  <a:cs typeface="Montserrat 1 Bold"/>
                  <a:sym typeface="Montserrat 1 Bold"/>
                </a:rPr>
                <a:t> en zorg mee voor onze gezonde lucht!</a:t>
              </a:r>
              <a:r>
                <a:rPr lang="en-US" sz="1070" b="1">
                  <a:solidFill>
                    <a:srgbClr val="FFFFFF"/>
                  </a:solidFill>
                  <a:latin typeface="Montserrat 1 Heavy"/>
                  <a:ea typeface="Montserrat 1 Heavy"/>
                  <a:cs typeface="Montserrat 1 Heavy"/>
                  <a:sym typeface="Montserrat 1 Heavy"/>
                </a:rPr>
                <a:t> </a:t>
              </a:r>
            </a:p>
          </p:txBody>
        </p:sp>
      </p:grpSp>
      <p:grpSp>
        <p:nvGrpSpPr>
          <p:cNvPr id="28" name="Group 28"/>
          <p:cNvGrpSpPr/>
          <p:nvPr/>
        </p:nvGrpSpPr>
        <p:grpSpPr>
          <a:xfrm>
            <a:off x="12315972" y="4863810"/>
            <a:ext cx="3891834" cy="5484241"/>
            <a:chOff x="0" y="0"/>
            <a:chExt cx="5189113" cy="7312321"/>
          </a:xfrm>
        </p:grpSpPr>
        <p:sp>
          <p:nvSpPr>
            <p:cNvPr id="29" name="TextBox 29"/>
            <p:cNvSpPr txBox="1"/>
            <p:nvPr/>
          </p:nvSpPr>
          <p:spPr>
            <a:xfrm>
              <a:off x="3829388" y="497185"/>
              <a:ext cx="266349" cy="163007"/>
            </a:xfrm>
            <a:prstGeom prst="rect">
              <a:avLst/>
            </a:prstGeom>
          </p:spPr>
          <p:txBody>
            <a:bodyPr lIns="0" tIns="0" rIns="0" bIns="0" rtlCol="0" anchor="t">
              <a:spAutoFit/>
            </a:bodyPr>
            <a:lstStyle/>
            <a:p>
              <a:pPr algn="l">
                <a:lnSpc>
                  <a:spcPts val="918"/>
                </a:lnSpc>
              </a:pPr>
              <a:r>
                <a:rPr lang="en-US" sz="656" spc="34">
                  <a:solidFill>
                    <a:srgbClr val="FFFFFF"/>
                  </a:solidFill>
                  <a:latin typeface="Montserrat 2"/>
                  <a:ea typeface="Montserrat 2"/>
                  <a:cs typeface="Montserrat 2"/>
                  <a:sym typeface="Montserrat 2"/>
                </a:rPr>
                <a:t>Lene</a:t>
              </a:r>
            </a:p>
          </p:txBody>
        </p:sp>
        <p:grpSp>
          <p:nvGrpSpPr>
            <p:cNvPr id="30" name="Group 30"/>
            <p:cNvGrpSpPr>
              <a:grpSpLocks noChangeAspect="1"/>
            </p:cNvGrpSpPr>
            <p:nvPr/>
          </p:nvGrpSpPr>
          <p:grpSpPr>
            <a:xfrm>
              <a:off x="306107" y="1608849"/>
              <a:ext cx="1757345" cy="442453"/>
              <a:chOff x="0" y="0"/>
              <a:chExt cx="1847393" cy="465125"/>
            </a:xfrm>
          </p:grpSpPr>
          <p:sp>
            <p:nvSpPr>
              <p:cNvPr id="31" name="Freeform 31"/>
              <p:cNvSpPr/>
              <p:nvPr/>
            </p:nvSpPr>
            <p:spPr>
              <a:xfrm>
                <a:off x="0" y="0"/>
                <a:ext cx="1847469" cy="465074"/>
              </a:xfrm>
              <a:custGeom>
                <a:avLst/>
                <a:gdLst/>
                <a:ahLst/>
                <a:cxnLst/>
                <a:rect l="l" t="t" r="r" b="b"/>
                <a:pathLst>
                  <a:path w="1847469" h="465074">
                    <a:moveTo>
                      <a:pt x="376174" y="10160"/>
                    </a:moveTo>
                    <a:lnTo>
                      <a:pt x="267462" y="270002"/>
                    </a:lnTo>
                    <a:lnTo>
                      <a:pt x="161417" y="10160"/>
                    </a:lnTo>
                    <a:lnTo>
                      <a:pt x="0" y="10160"/>
                    </a:lnTo>
                    <a:lnTo>
                      <a:pt x="188087" y="454914"/>
                    </a:lnTo>
                    <a:lnTo>
                      <a:pt x="335534" y="454914"/>
                    </a:lnTo>
                    <a:lnTo>
                      <a:pt x="523621" y="10160"/>
                    </a:lnTo>
                    <a:close/>
                    <a:moveTo>
                      <a:pt x="750570" y="465074"/>
                    </a:moveTo>
                    <a:cubicBezTo>
                      <a:pt x="895477" y="465074"/>
                      <a:pt x="1001522" y="367284"/>
                      <a:pt x="1001522" y="232537"/>
                    </a:cubicBezTo>
                    <a:cubicBezTo>
                      <a:pt x="1001522" y="97790"/>
                      <a:pt x="895477" y="0"/>
                      <a:pt x="750570" y="0"/>
                    </a:cubicBezTo>
                    <a:cubicBezTo>
                      <a:pt x="605663" y="0"/>
                      <a:pt x="499491" y="97917"/>
                      <a:pt x="499491" y="232537"/>
                    </a:cubicBezTo>
                    <a:cubicBezTo>
                      <a:pt x="499491" y="367157"/>
                      <a:pt x="605663" y="465074"/>
                      <a:pt x="750570" y="465074"/>
                    </a:cubicBezTo>
                    <a:moveTo>
                      <a:pt x="750570" y="343662"/>
                    </a:moveTo>
                    <a:cubicBezTo>
                      <a:pt x="695325" y="343662"/>
                      <a:pt x="650875" y="301752"/>
                      <a:pt x="650875" y="232410"/>
                    </a:cubicBezTo>
                    <a:cubicBezTo>
                      <a:pt x="650875" y="163068"/>
                      <a:pt x="695325" y="121285"/>
                      <a:pt x="750570" y="121285"/>
                    </a:cubicBezTo>
                    <a:cubicBezTo>
                      <a:pt x="805815" y="121285"/>
                      <a:pt x="850392" y="163195"/>
                      <a:pt x="850392" y="232410"/>
                    </a:cubicBezTo>
                    <a:cubicBezTo>
                      <a:pt x="850392" y="301625"/>
                      <a:pt x="805942" y="343662"/>
                      <a:pt x="750570" y="343662"/>
                    </a:cubicBezTo>
                    <a:moveTo>
                      <a:pt x="1197991" y="341757"/>
                    </a:moveTo>
                    <a:lnTo>
                      <a:pt x="1197991" y="283337"/>
                    </a:lnTo>
                    <a:lnTo>
                      <a:pt x="1386078" y="283337"/>
                    </a:lnTo>
                    <a:lnTo>
                      <a:pt x="1386078" y="175387"/>
                    </a:lnTo>
                    <a:lnTo>
                      <a:pt x="1197991" y="175387"/>
                    </a:lnTo>
                    <a:lnTo>
                      <a:pt x="1197991" y="123317"/>
                    </a:lnTo>
                    <a:lnTo>
                      <a:pt x="1412113" y="123317"/>
                    </a:lnTo>
                    <a:lnTo>
                      <a:pt x="1412113" y="10160"/>
                    </a:lnTo>
                    <a:lnTo>
                      <a:pt x="1050544" y="10160"/>
                    </a:lnTo>
                    <a:lnTo>
                      <a:pt x="1050544" y="454914"/>
                    </a:lnTo>
                    <a:lnTo>
                      <a:pt x="1420368" y="454914"/>
                    </a:lnTo>
                    <a:lnTo>
                      <a:pt x="1420368" y="341884"/>
                    </a:lnTo>
                    <a:close/>
                    <a:moveTo>
                      <a:pt x="1567180" y="454914"/>
                    </a:moveTo>
                    <a:lnTo>
                      <a:pt x="1717167" y="454914"/>
                    </a:lnTo>
                    <a:lnTo>
                      <a:pt x="1717167" y="126492"/>
                    </a:lnTo>
                    <a:lnTo>
                      <a:pt x="1847469" y="126492"/>
                    </a:lnTo>
                    <a:lnTo>
                      <a:pt x="1847469" y="10160"/>
                    </a:lnTo>
                    <a:lnTo>
                      <a:pt x="1436878" y="10160"/>
                    </a:lnTo>
                    <a:lnTo>
                      <a:pt x="1436878" y="126492"/>
                    </a:lnTo>
                    <a:lnTo>
                      <a:pt x="1567180" y="126492"/>
                    </a:lnTo>
                    <a:close/>
                  </a:path>
                </a:pathLst>
              </a:custGeom>
              <a:solidFill>
                <a:srgbClr val="FFFFFF"/>
              </a:solidFill>
            </p:spPr>
            <p:txBody>
              <a:bodyPr/>
              <a:lstStyle/>
              <a:p>
                <a:endParaRPr lang="nl-BE"/>
              </a:p>
            </p:txBody>
          </p:sp>
        </p:grpSp>
        <p:grpSp>
          <p:nvGrpSpPr>
            <p:cNvPr id="32" name="Group 32"/>
            <p:cNvGrpSpPr>
              <a:grpSpLocks noChangeAspect="1"/>
            </p:cNvGrpSpPr>
            <p:nvPr/>
          </p:nvGrpSpPr>
          <p:grpSpPr>
            <a:xfrm>
              <a:off x="306107" y="2243317"/>
              <a:ext cx="2897973" cy="442453"/>
              <a:chOff x="0" y="0"/>
              <a:chExt cx="3046463" cy="465125"/>
            </a:xfrm>
          </p:grpSpPr>
          <p:sp>
            <p:nvSpPr>
              <p:cNvPr id="33" name="Freeform 33"/>
              <p:cNvSpPr/>
              <p:nvPr/>
            </p:nvSpPr>
            <p:spPr>
              <a:xfrm>
                <a:off x="0" y="0"/>
                <a:ext cx="3046476" cy="465201"/>
              </a:xfrm>
              <a:custGeom>
                <a:avLst/>
                <a:gdLst/>
                <a:ahLst/>
                <a:cxnLst/>
                <a:rect l="l" t="t" r="r" b="b"/>
                <a:pathLst>
                  <a:path w="3046476" h="465201">
                    <a:moveTo>
                      <a:pt x="355854" y="222377"/>
                    </a:moveTo>
                    <a:cubicBezTo>
                      <a:pt x="396494" y="202057"/>
                      <a:pt x="417449" y="167767"/>
                      <a:pt x="417449" y="126492"/>
                    </a:cubicBezTo>
                    <a:cubicBezTo>
                      <a:pt x="417449" y="59182"/>
                      <a:pt x="360299" y="10160"/>
                      <a:pt x="237617" y="10160"/>
                    </a:cubicBezTo>
                    <a:lnTo>
                      <a:pt x="0" y="10160"/>
                    </a:lnTo>
                    <a:lnTo>
                      <a:pt x="0" y="454914"/>
                    </a:lnTo>
                    <a:lnTo>
                      <a:pt x="250317" y="454914"/>
                    </a:lnTo>
                    <a:cubicBezTo>
                      <a:pt x="372999" y="454914"/>
                      <a:pt x="438404" y="409829"/>
                      <a:pt x="438404" y="332232"/>
                    </a:cubicBezTo>
                    <a:cubicBezTo>
                      <a:pt x="438404" y="279527"/>
                      <a:pt x="407924" y="241427"/>
                      <a:pt x="355854" y="222250"/>
                    </a:cubicBezTo>
                    <a:moveTo>
                      <a:pt x="217297" y="114935"/>
                    </a:moveTo>
                    <a:cubicBezTo>
                      <a:pt x="250952" y="114935"/>
                      <a:pt x="266192" y="126365"/>
                      <a:pt x="266192" y="147955"/>
                    </a:cubicBezTo>
                    <a:cubicBezTo>
                      <a:pt x="266192" y="169545"/>
                      <a:pt x="250952" y="180975"/>
                      <a:pt x="217297" y="180975"/>
                    </a:cubicBezTo>
                    <a:lnTo>
                      <a:pt x="147447" y="180975"/>
                    </a:lnTo>
                    <a:lnTo>
                      <a:pt x="147447" y="114935"/>
                    </a:lnTo>
                    <a:close/>
                    <a:moveTo>
                      <a:pt x="237617" y="350012"/>
                    </a:moveTo>
                    <a:lnTo>
                      <a:pt x="147447" y="350012"/>
                    </a:lnTo>
                    <a:lnTo>
                      <a:pt x="147447" y="280162"/>
                    </a:lnTo>
                    <a:lnTo>
                      <a:pt x="237617" y="280162"/>
                    </a:lnTo>
                    <a:cubicBezTo>
                      <a:pt x="270637" y="280162"/>
                      <a:pt x="287147" y="292227"/>
                      <a:pt x="287147" y="315087"/>
                    </a:cubicBezTo>
                    <a:cubicBezTo>
                      <a:pt x="287147" y="337947"/>
                      <a:pt x="270637" y="350012"/>
                      <a:pt x="237617" y="350012"/>
                    </a:cubicBezTo>
                    <a:moveTo>
                      <a:pt x="489077" y="454914"/>
                    </a:moveTo>
                    <a:lnTo>
                      <a:pt x="639064" y="454914"/>
                    </a:lnTo>
                    <a:lnTo>
                      <a:pt x="639064" y="10160"/>
                    </a:lnTo>
                    <a:lnTo>
                      <a:pt x="489077" y="10160"/>
                    </a:lnTo>
                    <a:close/>
                    <a:moveTo>
                      <a:pt x="822198" y="465074"/>
                    </a:moveTo>
                    <a:cubicBezTo>
                      <a:pt x="941705" y="465074"/>
                      <a:pt x="1005840" y="405384"/>
                      <a:pt x="1005840" y="283337"/>
                    </a:cubicBezTo>
                    <a:lnTo>
                      <a:pt x="1005840" y="10160"/>
                    </a:lnTo>
                    <a:lnTo>
                      <a:pt x="706501" y="10160"/>
                    </a:lnTo>
                    <a:lnTo>
                      <a:pt x="706501" y="123317"/>
                    </a:lnTo>
                    <a:lnTo>
                      <a:pt x="857758" y="123317"/>
                    </a:lnTo>
                    <a:lnTo>
                      <a:pt x="857758" y="292227"/>
                    </a:lnTo>
                    <a:cubicBezTo>
                      <a:pt x="857758" y="328422"/>
                      <a:pt x="840613" y="347472"/>
                      <a:pt x="809498" y="347472"/>
                    </a:cubicBezTo>
                    <a:cubicBezTo>
                      <a:pt x="784733" y="347472"/>
                      <a:pt x="762508" y="332867"/>
                      <a:pt x="739013" y="303657"/>
                    </a:cubicBezTo>
                    <a:lnTo>
                      <a:pt x="658368" y="399034"/>
                    </a:lnTo>
                    <a:cubicBezTo>
                      <a:pt x="695198" y="442214"/>
                      <a:pt x="752983" y="465074"/>
                      <a:pt x="822325" y="465074"/>
                    </a:cubicBezTo>
                    <a:moveTo>
                      <a:pt x="1431036" y="465074"/>
                    </a:moveTo>
                    <a:cubicBezTo>
                      <a:pt x="1568958" y="465074"/>
                      <a:pt x="1638173" y="396494"/>
                      <a:pt x="1638173" y="315087"/>
                    </a:cubicBezTo>
                    <a:cubicBezTo>
                      <a:pt x="1638173" y="151130"/>
                      <a:pt x="1392301" y="195580"/>
                      <a:pt x="1392301" y="142240"/>
                    </a:cubicBezTo>
                    <a:cubicBezTo>
                      <a:pt x="1392301" y="127000"/>
                      <a:pt x="1406271" y="114300"/>
                      <a:pt x="1450086" y="114300"/>
                    </a:cubicBezTo>
                    <a:cubicBezTo>
                      <a:pt x="1488821" y="114300"/>
                      <a:pt x="1530096" y="125095"/>
                      <a:pt x="1574038" y="147320"/>
                    </a:cubicBezTo>
                    <a:lnTo>
                      <a:pt x="1619123" y="38735"/>
                    </a:lnTo>
                    <a:cubicBezTo>
                      <a:pt x="1572514" y="12700"/>
                      <a:pt x="1510919" y="0"/>
                      <a:pt x="1451229" y="0"/>
                    </a:cubicBezTo>
                    <a:cubicBezTo>
                      <a:pt x="1313307" y="0"/>
                      <a:pt x="1244092" y="67310"/>
                      <a:pt x="1244092" y="149987"/>
                    </a:cubicBezTo>
                    <a:cubicBezTo>
                      <a:pt x="1244092" y="315849"/>
                      <a:pt x="1489964" y="270764"/>
                      <a:pt x="1489964" y="326644"/>
                    </a:cubicBezTo>
                    <a:cubicBezTo>
                      <a:pt x="1489964" y="341884"/>
                      <a:pt x="1474724" y="350774"/>
                      <a:pt x="1432179" y="350774"/>
                    </a:cubicBezTo>
                    <a:cubicBezTo>
                      <a:pt x="1383284" y="350774"/>
                      <a:pt x="1327277" y="334899"/>
                      <a:pt x="1285367" y="310134"/>
                    </a:cubicBezTo>
                    <a:lnTo>
                      <a:pt x="1237107" y="419481"/>
                    </a:lnTo>
                    <a:cubicBezTo>
                      <a:pt x="1281557" y="446786"/>
                      <a:pt x="1356614" y="465201"/>
                      <a:pt x="1430909" y="465201"/>
                    </a:cubicBezTo>
                    <a:moveTo>
                      <a:pt x="1772793" y="455041"/>
                    </a:moveTo>
                    <a:lnTo>
                      <a:pt x="1922780" y="455041"/>
                    </a:lnTo>
                    <a:lnTo>
                      <a:pt x="1922780" y="126492"/>
                    </a:lnTo>
                    <a:lnTo>
                      <a:pt x="2053082" y="126492"/>
                    </a:lnTo>
                    <a:lnTo>
                      <a:pt x="2053082" y="10160"/>
                    </a:lnTo>
                    <a:lnTo>
                      <a:pt x="1642491" y="10160"/>
                    </a:lnTo>
                    <a:lnTo>
                      <a:pt x="1642491" y="126492"/>
                    </a:lnTo>
                    <a:lnTo>
                      <a:pt x="1772793" y="126492"/>
                    </a:lnTo>
                    <a:close/>
                    <a:moveTo>
                      <a:pt x="2295525" y="465201"/>
                    </a:moveTo>
                    <a:cubicBezTo>
                      <a:pt x="2432177" y="465201"/>
                      <a:pt x="2512187" y="388366"/>
                      <a:pt x="2512187" y="254889"/>
                    </a:cubicBezTo>
                    <a:lnTo>
                      <a:pt x="2512187" y="10160"/>
                    </a:lnTo>
                    <a:lnTo>
                      <a:pt x="2364740" y="10160"/>
                    </a:lnTo>
                    <a:lnTo>
                      <a:pt x="2364740" y="250317"/>
                    </a:lnTo>
                    <a:cubicBezTo>
                      <a:pt x="2364740" y="318262"/>
                      <a:pt x="2338705" y="343789"/>
                      <a:pt x="2296795" y="343789"/>
                    </a:cubicBezTo>
                    <a:cubicBezTo>
                      <a:pt x="2254885" y="343789"/>
                      <a:pt x="2228850" y="318389"/>
                      <a:pt x="2228850" y="250317"/>
                    </a:cubicBezTo>
                    <a:lnTo>
                      <a:pt x="2228850" y="10160"/>
                    </a:lnTo>
                    <a:lnTo>
                      <a:pt x="2078863" y="10160"/>
                    </a:lnTo>
                    <a:lnTo>
                      <a:pt x="2078863" y="254762"/>
                    </a:lnTo>
                    <a:cubicBezTo>
                      <a:pt x="2078863" y="388239"/>
                      <a:pt x="2158873" y="465074"/>
                      <a:pt x="2295525" y="465074"/>
                    </a:cubicBezTo>
                    <a:moveTo>
                      <a:pt x="2872994" y="454914"/>
                    </a:moveTo>
                    <a:lnTo>
                      <a:pt x="3046476" y="454914"/>
                    </a:lnTo>
                    <a:lnTo>
                      <a:pt x="2859659" y="205867"/>
                    </a:lnTo>
                    <a:lnTo>
                      <a:pt x="3037586" y="10160"/>
                    </a:lnTo>
                    <a:lnTo>
                      <a:pt x="2874264" y="10160"/>
                    </a:lnTo>
                    <a:lnTo>
                      <a:pt x="2728087" y="171577"/>
                    </a:lnTo>
                    <a:lnTo>
                      <a:pt x="2728087" y="10160"/>
                    </a:lnTo>
                    <a:lnTo>
                      <a:pt x="2580640" y="10160"/>
                    </a:lnTo>
                    <a:lnTo>
                      <a:pt x="2580640" y="454914"/>
                    </a:lnTo>
                    <a:lnTo>
                      <a:pt x="2728087" y="454914"/>
                    </a:lnTo>
                    <a:lnTo>
                      <a:pt x="2728087" y="345059"/>
                    </a:lnTo>
                    <a:lnTo>
                      <a:pt x="2761742" y="307594"/>
                    </a:lnTo>
                    <a:close/>
                  </a:path>
                </a:pathLst>
              </a:custGeom>
              <a:solidFill>
                <a:srgbClr val="FFFFFF"/>
              </a:solidFill>
            </p:spPr>
            <p:txBody>
              <a:bodyPr/>
              <a:lstStyle/>
              <a:p>
                <a:endParaRPr lang="nl-BE"/>
              </a:p>
            </p:txBody>
          </p:sp>
        </p:grpSp>
        <p:sp>
          <p:nvSpPr>
            <p:cNvPr id="34" name="Freeform 34"/>
            <p:cNvSpPr/>
            <p:nvPr/>
          </p:nvSpPr>
          <p:spPr>
            <a:xfrm>
              <a:off x="0" y="0"/>
              <a:ext cx="5189113" cy="7312321"/>
            </a:xfrm>
            <a:custGeom>
              <a:avLst/>
              <a:gdLst/>
              <a:ahLst/>
              <a:cxnLst/>
              <a:rect l="l" t="t" r="r" b="b"/>
              <a:pathLst>
                <a:path w="5189113" h="7312321">
                  <a:moveTo>
                    <a:pt x="0" y="0"/>
                  </a:moveTo>
                  <a:lnTo>
                    <a:pt x="5189113" y="0"/>
                  </a:lnTo>
                  <a:lnTo>
                    <a:pt x="5189113" y="7312321"/>
                  </a:lnTo>
                  <a:lnTo>
                    <a:pt x="0" y="73123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a:p>
          </p:txBody>
        </p:sp>
        <p:sp>
          <p:nvSpPr>
            <p:cNvPr id="35" name="Freeform 35"/>
            <p:cNvSpPr/>
            <p:nvPr/>
          </p:nvSpPr>
          <p:spPr>
            <a:xfrm>
              <a:off x="124413" y="4640250"/>
              <a:ext cx="1219954" cy="1916307"/>
            </a:xfrm>
            <a:custGeom>
              <a:avLst/>
              <a:gdLst/>
              <a:ahLst/>
              <a:cxnLst/>
              <a:rect l="l" t="t" r="r" b="b"/>
              <a:pathLst>
                <a:path w="1219954" h="1916307">
                  <a:moveTo>
                    <a:pt x="0" y="0"/>
                  </a:moveTo>
                  <a:lnTo>
                    <a:pt x="1219954" y="0"/>
                  </a:lnTo>
                  <a:lnTo>
                    <a:pt x="1219954" y="1916307"/>
                  </a:lnTo>
                  <a:lnTo>
                    <a:pt x="0" y="1916307"/>
                  </a:lnTo>
                  <a:lnTo>
                    <a:pt x="0" y="0"/>
                  </a:lnTo>
                  <a:close/>
                </a:path>
              </a:pathLst>
            </a:custGeom>
            <a:blipFill>
              <a:blip r:embed="rId11"/>
              <a:stretch>
                <a:fillRect r="-1002"/>
              </a:stretch>
            </a:blipFill>
          </p:spPr>
          <p:txBody>
            <a:bodyPr/>
            <a:lstStyle/>
            <a:p>
              <a:endParaRPr lang="nl-BE"/>
            </a:p>
          </p:txBody>
        </p:sp>
        <p:sp>
          <p:nvSpPr>
            <p:cNvPr id="36" name="Freeform 36"/>
            <p:cNvSpPr/>
            <p:nvPr/>
          </p:nvSpPr>
          <p:spPr>
            <a:xfrm>
              <a:off x="2181605" y="2973748"/>
              <a:ext cx="897401" cy="1772749"/>
            </a:xfrm>
            <a:custGeom>
              <a:avLst/>
              <a:gdLst/>
              <a:ahLst/>
              <a:cxnLst/>
              <a:rect l="l" t="t" r="r" b="b"/>
              <a:pathLst>
                <a:path w="897401" h="1772749">
                  <a:moveTo>
                    <a:pt x="0" y="0"/>
                  </a:moveTo>
                  <a:lnTo>
                    <a:pt x="897401" y="0"/>
                  </a:lnTo>
                  <a:lnTo>
                    <a:pt x="897401" y="1772748"/>
                  </a:lnTo>
                  <a:lnTo>
                    <a:pt x="0" y="1772748"/>
                  </a:lnTo>
                  <a:lnTo>
                    <a:pt x="0" y="0"/>
                  </a:lnTo>
                  <a:close/>
                </a:path>
              </a:pathLst>
            </a:custGeom>
            <a:blipFill>
              <a:blip r:embed="rId12"/>
              <a:stretch>
                <a:fillRect l="-1356" t="-681" r="-1369"/>
              </a:stretch>
            </a:blipFill>
          </p:spPr>
          <p:txBody>
            <a:bodyPr/>
            <a:lstStyle/>
            <a:p>
              <a:endParaRPr lang="nl-BE"/>
            </a:p>
          </p:txBody>
        </p:sp>
        <p:sp>
          <p:nvSpPr>
            <p:cNvPr id="37" name="Freeform 37"/>
            <p:cNvSpPr/>
            <p:nvPr/>
          </p:nvSpPr>
          <p:spPr>
            <a:xfrm>
              <a:off x="3642329" y="60408"/>
              <a:ext cx="1318933" cy="3527457"/>
            </a:xfrm>
            <a:custGeom>
              <a:avLst/>
              <a:gdLst/>
              <a:ahLst/>
              <a:cxnLst/>
              <a:rect l="l" t="t" r="r" b="b"/>
              <a:pathLst>
                <a:path w="1318933" h="3527457">
                  <a:moveTo>
                    <a:pt x="0" y="0"/>
                  </a:moveTo>
                  <a:lnTo>
                    <a:pt x="1318934" y="0"/>
                  </a:lnTo>
                  <a:lnTo>
                    <a:pt x="1318934" y="3527457"/>
                  </a:lnTo>
                  <a:lnTo>
                    <a:pt x="0" y="3527457"/>
                  </a:lnTo>
                  <a:lnTo>
                    <a:pt x="0" y="0"/>
                  </a:lnTo>
                  <a:close/>
                </a:path>
              </a:pathLst>
            </a:custGeom>
            <a:blipFill>
              <a:blip r:embed="rId13"/>
              <a:stretch>
                <a:fillRect/>
              </a:stretch>
            </a:blipFill>
          </p:spPr>
          <p:txBody>
            <a:bodyPr/>
            <a:lstStyle/>
            <a:p>
              <a:endParaRPr lang="nl-BE"/>
            </a:p>
          </p:txBody>
        </p:sp>
        <p:sp>
          <p:nvSpPr>
            <p:cNvPr id="38" name="Freeform 38"/>
            <p:cNvSpPr/>
            <p:nvPr/>
          </p:nvSpPr>
          <p:spPr>
            <a:xfrm>
              <a:off x="464108" y="2965031"/>
              <a:ext cx="1094916" cy="1814809"/>
            </a:xfrm>
            <a:custGeom>
              <a:avLst/>
              <a:gdLst/>
              <a:ahLst/>
              <a:cxnLst/>
              <a:rect l="l" t="t" r="r" b="b"/>
              <a:pathLst>
                <a:path w="1094916" h="1814809">
                  <a:moveTo>
                    <a:pt x="0" y="0"/>
                  </a:moveTo>
                  <a:lnTo>
                    <a:pt x="1094916" y="0"/>
                  </a:lnTo>
                  <a:lnTo>
                    <a:pt x="1094916" y="1814809"/>
                  </a:lnTo>
                  <a:lnTo>
                    <a:pt x="0" y="1814809"/>
                  </a:lnTo>
                  <a:lnTo>
                    <a:pt x="0" y="0"/>
                  </a:lnTo>
                  <a:close/>
                </a:path>
              </a:pathLst>
            </a:custGeom>
            <a:blipFill>
              <a:blip r:embed="rId14"/>
              <a:stretch>
                <a:fillRect l="-1123"/>
              </a:stretch>
            </a:blipFill>
          </p:spPr>
          <p:txBody>
            <a:bodyPr/>
            <a:lstStyle/>
            <a:p>
              <a:endParaRPr lang="nl-BE"/>
            </a:p>
          </p:txBody>
        </p:sp>
        <p:sp>
          <p:nvSpPr>
            <p:cNvPr id="39" name="Freeform 39"/>
            <p:cNvSpPr/>
            <p:nvPr/>
          </p:nvSpPr>
          <p:spPr>
            <a:xfrm>
              <a:off x="244757" y="6522298"/>
              <a:ext cx="1450731" cy="575573"/>
            </a:xfrm>
            <a:custGeom>
              <a:avLst/>
              <a:gdLst/>
              <a:ahLst/>
              <a:cxnLst/>
              <a:rect l="l" t="t" r="r" b="b"/>
              <a:pathLst>
                <a:path w="1450731" h="575573">
                  <a:moveTo>
                    <a:pt x="0" y="0"/>
                  </a:moveTo>
                  <a:lnTo>
                    <a:pt x="1450731" y="0"/>
                  </a:lnTo>
                  <a:lnTo>
                    <a:pt x="1450731" y="575574"/>
                  </a:lnTo>
                  <a:lnTo>
                    <a:pt x="0" y="575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a:p>
          </p:txBody>
        </p:sp>
        <p:grpSp>
          <p:nvGrpSpPr>
            <p:cNvPr id="40" name="Group 40"/>
            <p:cNvGrpSpPr>
              <a:grpSpLocks noChangeAspect="1"/>
            </p:cNvGrpSpPr>
            <p:nvPr/>
          </p:nvGrpSpPr>
          <p:grpSpPr>
            <a:xfrm>
              <a:off x="3953022" y="3760943"/>
              <a:ext cx="684628" cy="684637"/>
              <a:chOff x="0" y="0"/>
              <a:chExt cx="719709" cy="719722"/>
            </a:xfrm>
          </p:grpSpPr>
          <p:sp>
            <p:nvSpPr>
              <p:cNvPr id="41" name="Freeform 41"/>
              <p:cNvSpPr/>
              <p:nvPr/>
            </p:nvSpPr>
            <p:spPr>
              <a:xfrm>
                <a:off x="486156" y="204851"/>
                <a:ext cx="48641" cy="157480"/>
              </a:xfrm>
              <a:custGeom>
                <a:avLst/>
                <a:gdLst/>
                <a:ahLst/>
                <a:cxnLst/>
                <a:rect l="l" t="t" r="r" b="b"/>
                <a:pathLst>
                  <a:path w="48641" h="157480">
                    <a:moveTo>
                      <a:pt x="31877" y="87884"/>
                    </a:moveTo>
                    <a:cubicBezTo>
                      <a:pt x="27178" y="81788"/>
                      <a:pt x="27051" y="75946"/>
                      <a:pt x="31623" y="69723"/>
                    </a:cubicBezTo>
                    <a:cubicBezTo>
                      <a:pt x="33147" y="67691"/>
                      <a:pt x="34671" y="65786"/>
                      <a:pt x="36322" y="63881"/>
                    </a:cubicBezTo>
                    <a:cubicBezTo>
                      <a:pt x="48641" y="49403"/>
                      <a:pt x="47244" y="25527"/>
                      <a:pt x="28448" y="14097"/>
                    </a:cubicBezTo>
                    <a:cubicBezTo>
                      <a:pt x="22733" y="10668"/>
                      <a:pt x="17907" y="6477"/>
                      <a:pt x="15240" y="0"/>
                    </a:cubicBezTo>
                    <a:cubicBezTo>
                      <a:pt x="13208" y="6096"/>
                      <a:pt x="13970" y="11938"/>
                      <a:pt x="16764" y="17399"/>
                    </a:cubicBezTo>
                    <a:cubicBezTo>
                      <a:pt x="18288" y="20447"/>
                      <a:pt x="20193" y="23241"/>
                      <a:pt x="21844" y="26289"/>
                    </a:cubicBezTo>
                    <a:cubicBezTo>
                      <a:pt x="26162" y="34036"/>
                      <a:pt x="25146" y="41529"/>
                      <a:pt x="18796" y="47879"/>
                    </a:cubicBezTo>
                    <a:cubicBezTo>
                      <a:pt x="16129" y="50546"/>
                      <a:pt x="13335" y="53086"/>
                      <a:pt x="10922" y="56007"/>
                    </a:cubicBezTo>
                    <a:cubicBezTo>
                      <a:pt x="1778" y="66929"/>
                      <a:pt x="0" y="83820"/>
                      <a:pt x="7366" y="96012"/>
                    </a:cubicBezTo>
                    <a:cubicBezTo>
                      <a:pt x="10414" y="101092"/>
                      <a:pt x="14986" y="105410"/>
                      <a:pt x="19177" y="109728"/>
                    </a:cubicBezTo>
                    <a:cubicBezTo>
                      <a:pt x="25400" y="116205"/>
                      <a:pt x="26670" y="123571"/>
                      <a:pt x="22352" y="131572"/>
                    </a:cubicBezTo>
                    <a:cubicBezTo>
                      <a:pt x="20701" y="134620"/>
                      <a:pt x="18796" y="137541"/>
                      <a:pt x="17272" y="140716"/>
                    </a:cubicBezTo>
                    <a:cubicBezTo>
                      <a:pt x="14732" y="146177"/>
                      <a:pt x="13716" y="151892"/>
                      <a:pt x="15748" y="157480"/>
                    </a:cubicBezTo>
                    <a:cubicBezTo>
                      <a:pt x="17907" y="154559"/>
                      <a:pt x="19812" y="151257"/>
                      <a:pt x="22352" y="148590"/>
                    </a:cubicBezTo>
                    <a:cubicBezTo>
                      <a:pt x="24765" y="146050"/>
                      <a:pt x="27813" y="144145"/>
                      <a:pt x="30607" y="142240"/>
                    </a:cubicBezTo>
                    <a:cubicBezTo>
                      <a:pt x="46736" y="131318"/>
                      <a:pt x="48260" y="109728"/>
                      <a:pt x="38227" y="96139"/>
                    </a:cubicBezTo>
                    <a:cubicBezTo>
                      <a:pt x="36068" y="93345"/>
                      <a:pt x="33782" y="90678"/>
                      <a:pt x="31750" y="87884"/>
                    </a:cubicBezTo>
                  </a:path>
                </a:pathLst>
              </a:custGeom>
              <a:solidFill>
                <a:srgbClr val="FFFFFF"/>
              </a:solidFill>
            </p:spPr>
            <p:txBody>
              <a:bodyPr/>
              <a:lstStyle/>
              <a:p>
                <a:endParaRPr lang="nl-BE"/>
              </a:p>
            </p:txBody>
          </p:sp>
          <p:sp>
            <p:nvSpPr>
              <p:cNvPr id="42" name="Freeform 42"/>
              <p:cNvSpPr/>
              <p:nvPr/>
            </p:nvSpPr>
            <p:spPr>
              <a:xfrm>
                <a:off x="451612" y="270637"/>
                <a:ext cx="29718" cy="91313"/>
              </a:xfrm>
              <a:custGeom>
                <a:avLst/>
                <a:gdLst/>
                <a:ahLst/>
                <a:cxnLst/>
                <a:rect l="l" t="t" r="r" b="b"/>
                <a:pathLst>
                  <a:path w="29718" h="91313">
                    <a:moveTo>
                      <a:pt x="20701" y="60833"/>
                    </a:moveTo>
                    <a:cubicBezTo>
                      <a:pt x="29464" y="52959"/>
                      <a:pt x="29718" y="40005"/>
                      <a:pt x="22098" y="31242"/>
                    </a:cubicBezTo>
                    <a:cubicBezTo>
                      <a:pt x="20828" y="29718"/>
                      <a:pt x="19304" y="28321"/>
                      <a:pt x="17907" y="26924"/>
                    </a:cubicBezTo>
                    <a:cubicBezTo>
                      <a:pt x="14478" y="23368"/>
                      <a:pt x="13843" y="19177"/>
                      <a:pt x="16129" y="14859"/>
                    </a:cubicBezTo>
                    <a:cubicBezTo>
                      <a:pt x="17145" y="12954"/>
                      <a:pt x="18288" y="11303"/>
                      <a:pt x="19304" y="9398"/>
                    </a:cubicBezTo>
                    <a:cubicBezTo>
                      <a:pt x="20828" y="6223"/>
                      <a:pt x="21717" y="2921"/>
                      <a:pt x="20701" y="0"/>
                    </a:cubicBezTo>
                    <a:cubicBezTo>
                      <a:pt x="17907" y="2540"/>
                      <a:pt x="15240" y="5334"/>
                      <a:pt x="12065" y="7620"/>
                    </a:cubicBezTo>
                    <a:cubicBezTo>
                      <a:pt x="2032" y="14732"/>
                      <a:pt x="127" y="26797"/>
                      <a:pt x="7620" y="36576"/>
                    </a:cubicBezTo>
                    <a:cubicBezTo>
                      <a:pt x="8636" y="37973"/>
                      <a:pt x="9779" y="39243"/>
                      <a:pt x="10795" y="40767"/>
                    </a:cubicBezTo>
                    <a:cubicBezTo>
                      <a:pt x="13081" y="44069"/>
                      <a:pt x="13081" y="47498"/>
                      <a:pt x="10668" y="50673"/>
                    </a:cubicBezTo>
                    <a:cubicBezTo>
                      <a:pt x="9525" y="52197"/>
                      <a:pt x="8255" y="53721"/>
                      <a:pt x="7112" y="55245"/>
                    </a:cubicBezTo>
                    <a:cubicBezTo>
                      <a:pt x="0" y="64770"/>
                      <a:pt x="1905" y="76327"/>
                      <a:pt x="11303" y="83439"/>
                    </a:cubicBezTo>
                    <a:cubicBezTo>
                      <a:pt x="14478" y="85852"/>
                      <a:pt x="17145" y="88773"/>
                      <a:pt x="20066" y="91313"/>
                    </a:cubicBezTo>
                    <a:cubicBezTo>
                      <a:pt x="21209" y="87757"/>
                      <a:pt x="20193" y="83947"/>
                      <a:pt x="18034" y="80645"/>
                    </a:cubicBezTo>
                    <a:cubicBezTo>
                      <a:pt x="12827" y="72898"/>
                      <a:pt x="13208" y="67818"/>
                      <a:pt x="20701" y="61087"/>
                    </a:cubicBezTo>
                  </a:path>
                </a:pathLst>
              </a:custGeom>
              <a:solidFill>
                <a:srgbClr val="FFFFFF"/>
              </a:solidFill>
            </p:spPr>
            <p:txBody>
              <a:bodyPr/>
              <a:lstStyle/>
              <a:p>
                <a:endParaRPr lang="nl-BE"/>
              </a:p>
            </p:txBody>
          </p:sp>
          <p:sp>
            <p:nvSpPr>
              <p:cNvPr id="43" name="Freeform 43"/>
              <p:cNvSpPr/>
              <p:nvPr/>
            </p:nvSpPr>
            <p:spPr>
              <a:xfrm>
                <a:off x="474599" y="367538"/>
                <a:ext cx="13970" cy="49149"/>
              </a:xfrm>
              <a:custGeom>
                <a:avLst/>
                <a:gdLst/>
                <a:ahLst/>
                <a:cxnLst/>
                <a:rect l="l" t="t" r="r" b="b"/>
                <a:pathLst>
                  <a:path w="13970" h="49149">
                    <a:moveTo>
                      <a:pt x="0" y="49149"/>
                    </a:moveTo>
                    <a:lnTo>
                      <a:pt x="13970" y="49149"/>
                    </a:lnTo>
                    <a:lnTo>
                      <a:pt x="13970" y="0"/>
                    </a:lnTo>
                    <a:lnTo>
                      <a:pt x="0" y="0"/>
                    </a:lnTo>
                    <a:close/>
                  </a:path>
                </a:pathLst>
              </a:custGeom>
              <a:solidFill>
                <a:srgbClr val="FFFFFF"/>
              </a:solidFill>
            </p:spPr>
            <p:txBody>
              <a:bodyPr/>
              <a:lstStyle/>
              <a:p>
                <a:endParaRPr lang="nl-BE"/>
              </a:p>
            </p:txBody>
          </p:sp>
          <p:sp>
            <p:nvSpPr>
              <p:cNvPr id="44" name="Freeform 44"/>
              <p:cNvSpPr/>
              <p:nvPr/>
            </p:nvSpPr>
            <p:spPr>
              <a:xfrm>
                <a:off x="498983" y="367665"/>
                <a:ext cx="13716" cy="49022"/>
              </a:xfrm>
              <a:custGeom>
                <a:avLst/>
                <a:gdLst/>
                <a:ahLst/>
                <a:cxnLst/>
                <a:rect l="l" t="t" r="r" b="b"/>
                <a:pathLst>
                  <a:path w="13716" h="49022">
                    <a:moveTo>
                      <a:pt x="0" y="49022"/>
                    </a:moveTo>
                    <a:lnTo>
                      <a:pt x="13716" y="49022"/>
                    </a:lnTo>
                    <a:lnTo>
                      <a:pt x="13716" y="0"/>
                    </a:lnTo>
                    <a:lnTo>
                      <a:pt x="0" y="0"/>
                    </a:lnTo>
                    <a:close/>
                  </a:path>
                </a:pathLst>
              </a:custGeom>
              <a:solidFill>
                <a:srgbClr val="FFFFFF"/>
              </a:solidFill>
            </p:spPr>
            <p:txBody>
              <a:bodyPr/>
              <a:lstStyle/>
              <a:p>
                <a:endParaRPr lang="nl-BE"/>
              </a:p>
            </p:txBody>
          </p:sp>
          <p:sp>
            <p:nvSpPr>
              <p:cNvPr id="45" name="Freeform 45"/>
              <p:cNvSpPr/>
              <p:nvPr/>
            </p:nvSpPr>
            <p:spPr>
              <a:xfrm>
                <a:off x="63500" y="63500"/>
                <a:ext cx="592709" cy="592709"/>
              </a:xfrm>
              <a:custGeom>
                <a:avLst/>
                <a:gdLst/>
                <a:ahLst/>
                <a:cxnLst/>
                <a:rect l="l" t="t" r="r" b="b"/>
                <a:pathLst>
                  <a:path w="592709" h="592709">
                    <a:moveTo>
                      <a:pt x="466217" y="485394"/>
                    </a:moveTo>
                    <a:lnTo>
                      <a:pt x="350012" y="353187"/>
                    </a:lnTo>
                    <a:lnTo>
                      <a:pt x="400685" y="353187"/>
                    </a:lnTo>
                    <a:lnTo>
                      <a:pt x="400685" y="304038"/>
                    </a:lnTo>
                    <a:lnTo>
                      <a:pt x="306705" y="304038"/>
                    </a:lnTo>
                    <a:lnTo>
                      <a:pt x="130683" y="103759"/>
                    </a:lnTo>
                    <a:cubicBezTo>
                      <a:pt x="175260" y="65405"/>
                      <a:pt x="233172" y="42164"/>
                      <a:pt x="296418" y="42164"/>
                    </a:cubicBezTo>
                    <a:cubicBezTo>
                      <a:pt x="436626" y="42164"/>
                      <a:pt x="550672" y="156210"/>
                      <a:pt x="550672" y="296418"/>
                    </a:cubicBezTo>
                    <a:cubicBezTo>
                      <a:pt x="550672" y="371348"/>
                      <a:pt x="518033" y="438785"/>
                      <a:pt x="466344" y="485394"/>
                    </a:cubicBezTo>
                    <a:moveTo>
                      <a:pt x="42037" y="296418"/>
                    </a:moveTo>
                    <a:cubicBezTo>
                      <a:pt x="42037" y="233299"/>
                      <a:pt x="65151" y="175641"/>
                      <a:pt x="103251" y="131191"/>
                    </a:cubicBezTo>
                    <a:lnTo>
                      <a:pt x="255397" y="304038"/>
                    </a:lnTo>
                    <a:lnTo>
                      <a:pt x="97282" y="304038"/>
                    </a:lnTo>
                    <a:lnTo>
                      <a:pt x="97282" y="353187"/>
                    </a:lnTo>
                    <a:lnTo>
                      <a:pt x="298704" y="353187"/>
                    </a:lnTo>
                    <a:lnTo>
                      <a:pt x="435610" y="509016"/>
                    </a:lnTo>
                    <a:cubicBezTo>
                      <a:pt x="395605" y="535305"/>
                      <a:pt x="347726" y="550672"/>
                      <a:pt x="296291" y="550672"/>
                    </a:cubicBezTo>
                    <a:cubicBezTo>
                      <a:pt x="156083" y="550672"/>
                      <a:pt x="42037" y="436626"/>
                      <a:pt x="42037" y="296418"/>
                    </a:cubicBezTo>
                    <a:moveTo>
                      <a:pt x="296418" y="0"/>
                    </a:moveTo>
                    <a:cubicBezTo>
                      <a:pt x="132969" y="0"/>
                      <a:pt x="0" y="132969"/>
                      <a:pt x="0" y="296418"/>
                    </a:cubicBezTo>
                    <a:cubicBezTo>
                      <a:pt x="0" y="459867"/>
                      <a:pt x="132969" y="592709"/>
                      <a:pt x="296418" y="592709"/>
                    </a:cubicBezTo>
                    <a:cubicBezTo>
                      <a:pt x="459867" y="592709"/>
                      <a:pt x="592709" y="459740"/>
                      <a:pt x="592709" y="296418"/>
                    </a:cubicBezTo>
                    <a:cubicBezTo>
                      <a:pt x="592709" y="133096"/>
                      <a:pt x="459740" y="0"/>
                      <a:pt x="296418" y="0"/>
                    </a:cubicBezTo>
                  </a:path>
                </a:pathLst>
              </a:custGeom>
              <a:solidFill>
                <a:srgbClr val="FFFFFF"/>
              </a:solidFill>
            </p:spPr>
            <p:txBody>
              <a:bodyPr/>
              <a:lstStyle/>
              <a:p>
                <a:endParaRPr lang="nl-BE"/>
              </a:p>
            </p:txBody>
          </p:sp>
        </p:grpSp>
        <p:sp>
          <p:nvSpPr>
            <p:cNvPr id="46" name="Freeform 46"/>
            <p:cNvSpPr/>
            <p:nvPr/>
          </p:nvSpPr>
          <p:spPr>
            <a:xfrm>
              <a:off x="3768817" y="6487985"/>
              <a:ext cx="1172014" cy="679962"/>
            </a:xfrm>
            <a:custGeom>
              <a:avLst/>
              <a:gdLst/>
              <a:ahLst/>
              <a:cxnLst/>
              <a:rect l="l" t="t" r="r" b="b"/>
              <a:pathLst>
                <a:path w="1172014" h="679962">
                  <a:moveTo>
                    <a:pt x="0" y="0"/>
                  </a:moveTo>
                  <a:lnTo>
                    <a:pt x="1172014" y="0"/>
                  </a:lnTo>
                  <a:lnTo>
                    <a:pt x="1172014" y="679962"/>
                  </a:lnTo>
                  <a:lnTo>
                    <a:pt x="0" y="6799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BE"/>
            </a:p>
          </p:txBody>
        </p:sp>
        <p:sp>
          <p:nvSpPr>
            <p:cNvPr id="47" name="TextBox 47"/>
            <p:cNvSpPr txBox="1"/>
            <p:nvPr/>
          </p:nvSpPr>
          <p:spPr>
            <a:xfrm>
              <a:off x="306107" y="371194"/>
              <a:ext cx="2012350" cy="1194898"/>
            </a:xfrm>
            <a:prstGeom prst="rect">
              <a:avLst/>
            </a:prstGeom>
          </p:spPr>
          <p:txBody>
            <a:bodyPr lIns="0" tIns="0" rIns="0" bIns="0" rtlCol="0" anchor="t">
              <a:spAutoFit/>
            </a:bodyPr>
            <a:lstStyle/>
            <a:p>
              <a:pPr algn="l">
                <a:lnSpc>
                  <a:spcPts val="4000"/>
                </a:lnSpc>
              </a:pPr>
              <a:r>
                <a:rPr lang="en-US" sz="4854" b="1">
                  <a:solidFill>
                    <a:srgbClr val="000000"/>
                  </a:solidFill>
                  <a:latin typeface="Montserrat 1 Ultra-Bold"/>
                  <a:ea typeface="Montserrat 1 Ultra-Bold"/>
                  <a:cs typeface="Montserrat 1 Ultra-Bold"/>
                  <a:sym typeface="Montserrat 1 Ultra-Bold"/>
                </a:rPr>
                <a:t>Hier</a:t>
              </a:r>
            </a:p>
            <a:p>
              <a:pPr algn="l">
                <a:lnSpc>
                  <a:spcPts val="3946"/>
                </a:lnSpc>
              </a:pPr>
              <a:r>
                <a:rPr lang="en-US" sz="1897" b="1">
                  <a:solidFill>
                    <a:srgbClr val="000000"/>
                  </a:solidFill>
                  <a:latin typeface="Montserrat 1 Medium"/>
                  <a:ea typeface="Montserrat 1 Medium"/>
                  <a:cs typeface="Montserrat 1 Medium"/>
                  <a:sym typeface="Montserrat 1 Medium"/>
                </a:rPr>
                <a:t>houden wij </a:t>
              </a:r>
            </a:p>
          </p:txBody>
        </p:sp>
        <p:sp>
          <p:nvSpPr>
            <p:cNvPr id="48" name="TextBox 48"/>
            <p:cNvSpPr txBox="1"/>
            <p:nvPr/>
          </p:nvSpPr>
          <p:spPr>
            <a:xfrm>
              <a:off x="339768" y="3452240"/>
              <a:ext cx="254561" cy="163007"/>
            </a:xfrm>
            <a:prstGeom prst="rect">
              <a:avLst/>
            </a:prstGeom>
          </p:spPr>
          <p:txBody>
            <a:bodyPr lIns="0" tIns="0" rIns="0" bIns="0" rtlCol="0" anchor="t">
              <a:spAutoFit/>
            </a:bodyPr>
            <a:lstStyle/>
            <a:p>
              <a:pPr algn="l">
                <a:lnSpc>
                  <a:spcPts val="918"/>
                </a:lnSpc>
              </a:pPr>
              <a:r>
                <a:rPr lang="en-US" sz="656" spc="34">
                  <a:solidFill>
                    <a:srgbClr val="FFFFFF"/>
                  </a:solidFill>
                  <a:latin typeface="Montserrat 2"/>
                  <a:ea typeface="Montserrat 2"/>
                  <a:cs typeface="Montserrat 2"/>
                  <a:sym typeface="Montserrat 2"/>
                </a:rPr>
                <a:t>Aiko</a:t>
              </a:r>
            </a:p>
          </p:txBody>
        </p:sp>
        <p:sp>
          <p:nvSpPr>
            <p:cNvPr id="49" name="TextBox 49"/>
            <p:cNvSpPr txBox="1"/>
            <p:nvPr/>
          </p:nvSpPr>
          <p:spPr>
            <a:xfrm>
              <a:off x="864339" y="5558559"/>
              <a:ext cx="394567" cy="163007"/>
            </a:xfrm>
            <a:prstGeom prst="rect">
              <a:avLst/>
            </a:prstGeom>
          </p:spPr>
          <p:txBody>
            <a:bodyPr lIns="0" tIns="0" rIns="0" bIns="0" rtlCol="0" anchor="t">
              <a:spAutoFit/>
            </a:bodyPr>
            <a:lstStyle/>
            <a:p>
              <a:pPr algn="l">
                <a:lnSpc>
                  <a:spcPts val="918"/>
                </a:lnSpc>
              </a:pPr>
              <a:r>
                <a:rPr lang="en-US" sz="656" spc="39">
                  <a:solidFill>
                    <a:srgbClr val="FFFFFF"/>
                  </a:solidFill>
                  <a:latin typeface="Montserrat 2"/>
                  <a:ea typeface="Montserrat 2"/>
                  <a:cs typeface="Montserrat 2"/>
                  <a:sym typeface="Montserrat 2"/>
                </a:rPr>
                <a:t>Warre</a:t>
              </a:r>
            </a:p>
          </p:txBody>
        </p:sp>
        <p:sp>
          <p:nvSpPr>
            <p:cNvPr id="50" name="TextBox 50"/>
            <p:cNvSpPr txBox="1"/>
            <p:nvPr/>
          </p:nvSpPr>
          <p:spPr>
            <a:xfrm>
              <a:off x="2680071" y="3327782"/>
              <a:ext cx="398935" cy="150853"/>
            </a:xfrm>
            <a:prstGeom prst="rect">
              <a:avLst/>
            </a:prstGeom>
          </p:spPr>
          <p:txBody>
            <a:bodyPr lIns="0" tIns="0" rIns="0" bIns="0" rtlCol="0" anchor="t">
              <a:spAutoFit/>
            </a:bodyPr>
            <a:lstStyle/>
            <a:p>
              <a:pPr algn="l">
                <a:lnSpc>
                  <a:spcPts val="918"/>
                </a:lnSpc>
              </a:pPr>
              <a:r>
                <a:rPr lang="en-US" sz="656" spc="40">
                  <a:solidFill>
                    <a:srgbClr val="FFFFFF"/>
                  </a:solidFill>
                  <a:latin typeface="Montserrat 2"/>
                  <a:ea typeface="Montserrat 2"/>
                  <a:cs typeface="Montserrat 2"/>
                  <a:sym typeface="Montserrat 2"/>
                </a:rPr>
                <a:t>Hasse</a:t>
              </a:r>
            </a:p>
          </p:txBody>
        </p:sp>
        <p:sp>
          <p:nvSpPr>
            <p:cNvPr id="51" name="TextBox 51"/>
            <p:cNvSpPr txBox="1"/>
            <p:nvPr/>
          </p:nvSpPr>
          <p:spPr>
            <a:xfrm>
              <a:off x="4465469" y="2780813"/>
              <a:ext cx="215373" cy="163007"/>
            </a:xfrm>
            <a:prstGeom prst="rect">
              <a:avLst/>
            </a:prstGeom>
          </p:spPr>
          <p:txBody>
            <a:bodyPr lIns="0" tIns="0" rIns="0" bIns="0" rtlCol="0" anchor="t">
              <a:spAutoFit/>
            </a:bodyPr>
            <a:lstStyle/>
            <a:p>
              <a:pPr algn="l">
                <a:lnSpc>
                  <a:spcPts val="918"/>
                </a:lnSpc>
              </a:pPr>
              <a:r>
                <a:rPr lang="en-US" sz="656" spc="36">
                  <a:solidFill>
                    <a:srgbClr val="FFFFFF"/>
                  </a:solidFill>
                  <a:latin typeface="Montserrat 2"/>
                  <a:ea typeface="Montserrat 2"/>
                  <a:cs typeface="Montserrat 2"/>
                  <a:sym typeface="Montserrat 2"/>
                </a:rPr>
                <a:t>Ben</a:t>
              </a:r>
            </a:p>
          </p:txBody>
        </p:sp>
        <p:sp>
          <p:nvSpPr>
            <p:cNvPr id="52" name="TextBox 52"/>
            <p:cNvSpPr txBox="1"/>
            <p:nvPr/>
          </p:nvSpPr>
          <p:spPr>
            <a:xfrm>
              <a:off x="3711481" y="4538005"/>
              <a:ext cx="1243095" cy="1519324"/>
            </a:xfrm>
            <a:prstGeom prst="rect">
              <a:avLst/>
            </a:prstGeom>
          </p:spPr>
          <p:txBody>
            <a:bodyPr lIns="0" tIns="0" rIns="0" bIns="0" rtlCol="0" anchor="t">
              <a:spAutoFit/>
            </a:bodyPr>
            <a:lstStyle/>
            <a:p>
              <a:pPr algn="ctr">
                <a:lnSpc>
                  <a:spcPts val="1835"/>
                </a:lnSpc>
              </a:pPr>
              <a:r>
                <a:rPr lang="en-US" sz="1070" b="1">
                  <a:solidFill>
                    <a:srgbClr val="FDC423"/>
                  </a:solidFill>
                  <a:latin typeface="Montserrat 1 Ultra-Bold"/>
                  <a:ea typeface="Montserrat 1 Ultra-Bold"/>
                  <a:cs typeface="Montserrat 1 Ultra-Bold"/>
                  <a:sym typeface="Montserrat 1 Ultra-Bold"/>
                </a:rPr>
                <a:t>Rook niet</a:t>
              </a:r>
              <a:r>
                <a:rPr lang="en-US" sz="1070" b="1">
                  <a:solidFill>
                    <a:srgbClr val="FFFFFF"/>
                  </a:solidFill>
                  <a:latin typeface="Montserrat 1 Bold"/>
                  <a:ea typeface="Montserrat 1 Bold"/>
                  <a:cs typeface="Montserrat 1 Bold"/>
                  <a:sym typeface="Montserrat 1 Bold"/>
                </a:rPr>
                <a:t> en zorg mee voor onze gezonde lucht!</a:t>
              </a:r>
              <a:r>
                <a:rPr lang="en-US" sz="1070" b="1">
                  <a:solidFill>
                    <a:srgbClr val="FFFFFF"/>
                  </a:solidFill>
                  <a:latin typeface="Montserrat 1 Heavy"/>
                  <a:ea typeface="Montserrat 1 Heavy"/>
                  <a:cs typeface="Montserrat 1 Heavy"/>
                  <a:sym typeface="Montserrat 1 Heavy"/>
                </a:rPr>
                <a:t> </a:t>
              </a:r>
            </a:p>
          </p:txBody>
        </p:sp>
      </p:grpSp>
      <p:grpSp>
        <p:nvGrpSpPr>
          <p:cNvPr id="53" name="Group 53"/>
          <p:cNvGrpSpPr/>
          <p:nvPr/>
        </p:nvGrpSpPr>
        <p:grpSpPr>
          <a:xfrm>
            <a:off x="2059511" y="4777397"/>
            <a:ext cx="3909842" cy="5509603"/>
            <a:chOff x="0" y="0"/>
            <a:chExt cx="5213123" cy="7346137"/>
          </a:xfrm>
        </p:grpSpPr>
        <p:grpSp>
          <p:nvGrpSpPr>
            <p:cNvPr id="54" name="Group 54"/>
            <p:cNvGrpSpPr>
              <a:grpSpLocks noChangeAspect="1"/>
            </p:cNvGrpSpPr>
            <p:nvPr/>
          </p:nvGrpSpPr>
          <p:grpSpPr>
            <a:xfrm>
              <a:off x="0" y="0"/>
              <a:ext cx="5213123" cy="7346137"/>
              <a:chOff x="0" y="0"/>
              <a:chExt cx="5455006" cy="7686992"/>
            </a:xfrm>
          </p:grpSpPr>
          <p:sp>
            <p:nvSpPr>
              <p:cNvPr id="55" name="Freeform 55"/>
              <p:cNvSpPr/>
              <p:nvPr/>
            </p:nvSpPr>
            <p:spPr>
              <a:xfrm>
                <a:off x="63500" y="6733540"/>
                <a:ext cx="5328031" cy="890016"/>
              </a:xfrm>
              <a:custGeom>
                <a:avLst/>
                <a:gdLst/>
                <a:ahLst/>
                <a:cxnLst/>
                <a:rect l="l" t="t" r="r" b="b"/>
                <a:pathLst>
                  <a:path w="5328031" h="890016">
                    <a:moveTo>
                      <a:pt x="0" y="890016"/>
                    </a:moveTo>
                    <a:lnTo>
                      <a:pt x="5328031" y="890016"/>
                    </a:lnTo>
                    <a:lnTo>
                      <a:pt x="5328031" y="0"/>
                    </a:lnTo>
                    <a:lnTo>
                      <a:pt x="0" y="0"/>
                    </a:lnTo>
                    <a:close/>
                  </a:path>
                </a:pathLst>
              </a:custGeom>
              <a:solidFill>
                <a:srgbClr val="FFFFFF"/>
              </a:solidFill>
            </p:spPr>
            <p:txBody>
              <a:bodyPr/>
              <a:lstStyle/>
              <a:p>
                <a:endParaRPr lang="nl-BE"/>
              </a:p>
            </p:txBody>
          </p:sp>
          <p:sp>
            <p:nvSpPr>
              <p:cNvPr id="56" name="Freeform 56"/>
              <p:cNvSpPr/>
              <p:nvPr/>
            </p:nvSpPr>
            <p:spPr>
              <a:xfrm>
                <a:off x="63500" y="4919472"/>
                <a:ext cx="1761871" cy="1814068"/>
              </a:xfrm>
              <a:custGeom>
                <a:avLst/>
                <a:gdLst/>
                <a:ahLst/>
                <a:cxnLst/>
                <a:rect l="l" t="t" r="r" b="b"/>
                <a:pathLst>
                  <a:path w="1761871" h="1814068">
                    <a:moveTo>
                      <a:pt x="0" y="1814068"/>
                    </a:moveTo>
                    <a:lnTo>
                      <a:pt x="1761871" y="1814068"/>
                    </a:lnTo>
                    <a:lnTo>
                      <a:pt x="1761871" y="0"/>
                    </a:lnTo>
                    <a:lnTo>
                      <a:pt x="0" y="0"/>
                    </a:lnTo>
                    <a:close/>
                  </a:path>
                </a:pathLst>
              </a:custGeom>
              <a:solidFill>
                <a:srgbClr val="FDC423"/>
              </a:solidFill>
            </p:spPr>
            <p:txBody>
              <a:bodyPr/>
              <a:lstStyle/>
              <a:p>
                <a:endParaRPr lang="nl-BE"/>
              </a:p>
            </p:txBody>
          </p:sp>
          <p:sp>
            <p:nvSpPr>
              <p:cNvPr id="57" name="Freeform 57"/>
              <p:cNvSpPr/>
              <p:nvPr/>
            </p:nvSpPr>
            <p:spPr>
              <a:xfrm>
                <a:off x="1825371" y="4919345"/>
                <a:ext cx="1814068" cy="1814195"/>
              </a:xfrm>
              <a:custGeom>
                <a:avLst/>
                <a:gdLst/>
                <a:ahLst/>
                <a:cxnLst/>
                <a:rect l="l" t="t" r="r" b="b"/>
                <a:pathLst>
                  <a:path w="1814068" h="1814195">
                    <a:moveTo>
                      <a:pt x="0" y="1814195"/>
                    </a:moveTo>
                    <a:lnTo>
                      <a:pt x="1814068" y="1814195"/>
                    </a:lnTo>
                    <a:lnTo>
                      <a:pt x="1814068" y="0"/>
                    </a:lnTo>
                    <a:lnTo>
                      <a:pt x="0" y="0"/>
                    </a:lnTo>
                    <a:close/>
                  </a:path>
                </a:pathLst>
              </a:custGeom>
              <a:solidFill>
                <a:srgbClr val="009C91"/>
              </a:solidFill>
            </p:spPr>
            <p:txBody>
              <a:bodyPr/>
              <a:lstStyle/>
              <a:p>
                <a:endParaRPr lang="nl-BE"/>
              </a:p>
            </p:txBody>
          </p:sp>
          <p:sp>
            <p:nvSpPr>
              <p:cNvPr id="58" name="Freeform 58"/>
              <p:cNvSpPr/>
              <p:nvPr/>
            </p:nvSpPr>
            <p:spPr>
              <a:xfrm>
                <a:off x="1822196" y="4916170"/>
                <a:ext cx="1820418" cy="1820672"/>
              </a:xfrm>
              <a:custGeom>
                <a:avLst/>
                <a:gdLst/>
                <a:ahLst/>
                <a:cxnLst/>
                <a:rect l="l" t="t" r="r" b="b"/>
                <a:pathLst>
                  <a:path w="1820418" h="1820672">
                    <a:moveTo>
                      <a:pt x="3175" y="1814068"/>
                    </a:moveTo>
                    <a:lnTo>
                      <a:pt x="1817243" y="1814068"/>
                    </a:lnTo>
                    <a:lnTo>
                      <a:pt x="1817243" y="1817243"/>
                    </a:lnTo>
                    <a:lnTo>
                      <a:pt x="1814068" y="1817243"/>
                    </a:lnTo>
                    <a:lnTo>
                      <a:pt x="1814068" y="3175"/>
                    </a:lnTo>
                    <a:lnTo>
                      <a:pt x="1817243" y="3175"/>
                    </a:lnTo>
                    <a:lnTo>
                      <a:pt x="1817243" y="6350"/>
                    </a:lnTo>
                    <a:lnTo>
                      <a:pt x="3175" y="6350"/>
                    </a:lnTo>
                    <a:lnTo>
                      <a:pt x="3175" y="3175"/>
                    </a:lnTo>
                    <a:lnTo>
                      <a:pt x="6350" y="3175"/>
                    </a:lnTo>
                    <a:lnTo>
                      <a:pt x="6350" y="1817370"/>
                    </a:lnTo>
                    <a:lnTo>
                      <a:pt x="3175" y="1817370"/>
                    </a:lnTo>
                    <a:lnTo>
                      <a:pt x="3175" y="1814195"/>
                    </a:lnTo>
                    <a:moveTo>
                      <a:pt x="3175" y="1820672"/>
                    </a:moveTo>
                    <a:lnTo>
                      <a:pt x="0" y="1820672"/>
                    </a:lnTo>
                    <a:lnTo>
                      <a:pt x="0" y="1817497"/>
                    </a:lnTo>
                    <a:lnTo>
                      <a:pt x="0" y="3175"/>
                    </a:lnTo>
                    <a:lnTo>
                      <a:pt x="0" y="0"/>
                    </a:lnTo>
                    <a:lnTo>
                      <a:pt x="3175" y="0"/>
                    </a:lnTo>
                    <a:lnTo>
                      <a:pt x="1817243" y="0"/>
                    </a:lnTo>
                    <a:lnTo>
                      <a:pt x="1820418" y="0"/>
                    </a:lnTo>
                    <a:lnTo>
                      <a:pt x="1820418" y="3175"/>
                    </a:lnTo>
                    <a:lnTo>
                      <a:pt x="1820418" y="1817370"/>
                    </a:lnTo>
                    <a:lnTo>
                      <a:pt x="1820418" y="1820545"/>
                    </a:lnTo>
                    <a:lnTo>
                      <a:pt x="1817243" y="1820545"/>
                    </a:lnTo>
                    <a:lnTo>
                      <a:pt x="3175" y="1820545"/>
                    </a:lnTo>
                    <a:close/>
                  </a:path>
                </a:pathLst>
              </a:custGeom>
              <a:solidFill>
                <a:srgbClr val="009C91"/>
              </a:solidFill>
            </p:spPr>
            <p:txBody>
              <a:bodyPr/>
              <a:lstStyle/>
              <a:p>
                <a:endParaRPr lang="nl-BE"/>
              </a:p>
            </p:txBody>
          </p:sp>
          <p:sp>
            <p:nvSpPr>
              <p:cNvPr id="59" name="Freeform 59"/>
              <p:cNvSpPr/>
              <p:nvPr/>
            </p:nvSpPr>
            <p:spPr>
              <a:xfrm>
                <a:off x="3639439" y="63500"/>
                <a:ext cx="1752092" cy="1759204"/>
              </a:xfrm>
              <a:custGeom>
                <a:avLst/>
                <a:gdLst/>
                <a:ahLst/>
                <a:cxnLst/>
                <a:rect l="l" t="t" r="r" b="b"/>
                <a:pathLst>
                  <a:path w="1752092" h="1759204">
                    <a:moveTo>
                      <a:pt x="0" y="1759204"/>
                    </a:moveTo>
                    <a:lnTo>
                      <a:pt x="1752092" y="1759204"/>
                    </a:lnTo>
                    <a:lnTo>
                      <a:pt x="1752092" y="0"/>
                    </a:lnTo>
                    <a:lnTo>
                      <a:pt x="0" y="0"/>
                    </a:lnTo>
                    <a:close/>
                  </a:path>
                </a:pathLst>
              </a:custGeom>
              <a:solidFill>
                <a:srgbClr val="009C91"/>
              </a:solidFill>
            </p:spPr>
            <p:txBody>
              <a:bodyPr/>
              <a:lstStyle/>
              <a:p>
                <a:endParaRPr lang="nl-BE"/>
              </a:p>
            </p:txBody>
          </p:sp>
          <p:sp>
            <p:nvSpPr>
              <p:cNvPr id="60" name="Freeform 60"/>
              <p:cNvSpPr/>
              <p:nvPr/>
            </p:nvSpPr>
            <p:spPr>
              <a:xfrm>
                <a:off x="63500" y="3105277"/>
                <a:ext cx="1761871" cy="1814195"/>
              </a:xfrm>
              <a:custGeom>
                <a:avLst/>
                <a:gdLst/>
                <a:ahLst/>
                <a:cxnLst/>
                <a:rect l="l" t="t" r="r" b="b"/>
                <a:pathLst>
                  <a:path w="1761871" h="1814195">
                    <a:moveTo>
                      <a:pt x="0" y="1814195"/>
                    </a:moveTo>
                    <a:lnTo>
                      <a:pt x="1761871" y="1814195"/>
                    </a:lnTo>
                    <a:lnTo>
                      <a:pt x="1761871" y="0"/>
                    </a:lnTo>
                    <a:lnTo>
                      <a:pt x="0" y="0"/>
                    </a:lnTo>
                    <a:close/>
                  </a:path>
                </a:pathLst>
              </a:custGeom>
              <a:solidFill>
                <a:srgbClr val="348B97"/>
              </a:solidFill>
            </p:spPr>
            <p:txBody>
              <a:bodyPr/>
              <a:lstStyle/>
              <a:p>
                <a:endParaRPr lang="nl-BE"/>
              </a:p>
            </p:txBody>
          </p:sp>
          <p:sp>
            <p:nvSpPr>
              <p:cNvPr id="61" name="Freeform 61"/>
              <p:cNvSpPr/>
              <p:nvPr/>
            </p:nvSpPr>
            <p:spPr>
              <a:xfrm>
                <a:off x="1825371" y="3105277"/>
                <a:ext cx="1814068" cy="1814195"/>
              </a:xfrm>
              <a:custGeom>
                <a:avLst/>
                <a:gdLst/>
                <a:ahLst/>
                <a:cxnLst/>
                <a:rect l="l" t="t" r="r" b="b"/>
                <a:pathLst>
                  <a:path w="1814068" h="1814195">
                    <a:moveTo>
                      <a:pt x="0" y="1814195"/>
                    </a:moveTo>
                    <a:lnTo>
                      <a:pt x="1814068" y="1814195"/>
                    </a:lnTo>
                    <a:lnTo>
                      <a:pt x="1814068" y="0"/>
                    </a:lnTo>
                    <a:lnTo>
                      <a:pt x="0" y="0"/>
                    </a:lnTo>
                    <a:close/>
                  </a:path>
                </a:pathLst>
              </a:custGeom>
              <a:solidFill>
                <a:srgbClr val="C0B732"/>
              </a:solidFill>
            </p:spPr>
            <p:txBody>
              <a:bodyPr/>
              <a:lstStyle/>
              <a:p>
                <a:endParaRPr lang="nl-BE"/>
              </a:p>
            </p:txBody>
          </p:sp>
          <p:sp>
            <p:nvSpPr>
              <p:cNvPr id="62" name="Freeform 62"/>
              <p:cNvSpPr/>
              <p:nvPr/>
            </p:nvSpPr>
            <p:spPr>
              <a:xfrm>
                <a:off x="3639439" y="3105277"/>
                <a:ext cx="1752092" cy="3628263"/>
              </a:xfrm>
              <a:custGeom>
                <a:avLst/>
                <a:gdLst/>
                <a:ahLst/>
                <a:cxnLst/>
                <a:rect l="l" t="t" r="r" b="b"/>
                <a:pathLst>
                  <a:path w="1752092" h="3628263">
                    <a:moveTo>
                      <a:pt x="0" y="3628263"/>
                    </a:moveTo>
                    <a:lnTo>
                      <a:pt x="1752092" y="3628263"/>
                    </a:lnTo>
                    <a:lnTo>
                      <a:pt x="1752092" y="0"/>
                    </a:lnTo>
                    <a:lnTo>
                      <a:pt x="0" y="0"/>
                    </a:lnTo>
                    <a:close/>
                  </a:path>
                </a:pathLst>
              </a:custGeom>
              <a:solidFill>
                <a:srgbClr val="496856"/>
              </a:solidFill>
            </p:spPr>
            <p:txBody>
              <a:bodyPr/>
              <a:lstStyle/>
              <a:p>
                <a:endParaRPr lang="nl-BE"/>
              </a:p>
            </p:txBody>
          </p:sp>
          <p:sp>
            <p:nvSpPr>
              <p:cNvPr id="63" name="Freeform 63"/>
              <p:cNvSpPr/>
              <p:nvPr/>
            </p:nvSpPr>
            <p:spPr>
              <a:xfrm>
                <a:off x="3639439" y="1822704"/>
                <a:ext cx="1752092" cy="1814068"/>
              </a:xfrm>
              <a:custGeom>
                <a:avLst/>
                <a:gdLst/>
                <a:ahLst/>
                <a:cxnLst/>
                <a:rect l="l" t="t" r="r" b="b"/>
                <a:pathLst>
                  <a:path w="1752092" h="1814068">
                    <a:moveTo>
                      <a:pt x="0" y="1814068"/>
                    </a:moveTo>
                    <a:lnTo>
                      <a:pt x="1752092" y="1814068"/>
                    </a:lnTo>
                    <a:lnTo>
                      <a:pt x="1752092" y="0"/>
                    </a:lnTo>
                    <a:lnTo>
                      <a:pt x="0" y="0"/>
                    </a:lnTo>
                    <a:close/>
                  </a:path>
                </a:pathLst>
              </a:custGeom>
              <a:solidFill>
                <a:srgbClr val="FDC423"/>
              </a:solidFill>
            </p:spPr>
            <p:txBody>
              <a:bodyPr/>
              <a:lstStyle/>
              <a:p>
                <a:endParaRPr lang="nl-BE"/>
              </a:p>
            </p:txBody>
          </p:sp>
        </p:grpSp>
        <p:sp>
          <p:nvSpPr>
            <p:cNvPr id="64" name="Freeform 64"/>
            <p:cNvSpPr/>
            <p:nvPr/>
          </p:nvSpPr>
          <p:spPr>
            <a:xfrm>
              <a:off x="3657726" y="60678"/>
              <a:ext cx="1324854" cy="3523234"/>
            </a:xfrm>
            <a:custGeom>
              <a:avLst/>
              <a:gdLst/>
              <a:ahLst/>
              <a:cxnLst/>
              <a:rect l="l" t="t" r="r" b="b"/>
              <a:pathLst>
                <a:path w="1324854" h="3523234">
                  <a:moveTo>
                    <a:pt x="0" y="0"/>
                  </a:moveTo>
                  <a:lnTo>
                    <a:pt x="1324854" y="0"/>
                  </a:lnTo>
                  <a:lnTo>
                    <a:pt x="1324854" y="3523234"/>
                  </a:lnTo>
                  <a:lnTo>
                    <a:pt x="0" y="3523234"/>
                  </a:lnTo>
                  <a:lnTo>
                    <a:pt x="0" y="0"/>
                  </a:lnTo>
                  <a:close/>
                </a:path>
              </a:pathLst>
            </a:custGeom>
            <a:blipFill>
              <a:blip r:embed="rId19"/>
              <a:stretch>
                <a:fillRect/>
              </a:stretch>
            </a:blipFill>
          </p:spPr>
          <p:txBody>
            <a:bodyPr/>
            <a:lstStyle/>
            <a:p>
              <a:endParaRPr lang="nl-BE"/>
            </a:p>
          </p:txBody>
        </p:sp>
        <p:grpSp>
          <p:nvGrpSpPr>
            <p:cNvPr id="65" name="Group 65"/>
            <p:cNvGrpSpPr>
              <a:grpSpLocks noChangeAspect="1"/>
            </p:cNvGrpSpPr>
            <p:nvPr/>
          </p:nvGrpSpPr>
          <p:grpSpPr>
            <a:xfrm>
              <a:off x="316126" y="1614464"/>
              <a:ext cx="1765477" cy="444500"/>
              <a:chOff x="0" y="0"/>
              <a:chExt cx="1847393" cy="465125"/>
            </a:xfrm>
          </p:grpSpPr>
          <p:sp>
            <p:nvSpPr>
              <p:cNvPr id="66" name="Freeform 66"/>
              <p:cNvSpPr/>
              <p:nvPr/>
            </p:nvSpPr>
            <p:spPr>
              <a:xfrm>
                <a:off x="0" y="0"/>
                <a:ext cx="1847469" cy="465074"/>
              </a:xfrm>
              <a:custGeom>
                <a:avLst/>
                <a:gdLst/>
                <a:ahLst/>
                <a:cxnLst/>
                <a:rect l="l" t="t" r="r" b="b"/>
                <a:pathLst>
                  <a:path w="1847469" h="465074">
                    <a:moveTo>
                      <a:pt x="376174" y="10160"/>
                    </a:moveTo>
                    <a:lnTo>
                      <a:pt x="267462" y="270002"/>
                    </a:lnTo>
                    <a:lnTo>
                      <a:pt x="161417" y="10160"/>
                    </a:lnTo>
                    <a:lnTo>
                      <a:pt x="0" y="10160"/>
                    </a:lnTo>
                    <a:lnTo>
                      <a:pt x="188087" y="454914"/>
                    </a:lnTo>
                    <a:lnTo>
                      <a:pt x="335534" y="454914"/>
                    </a:lnTo>
                    <a:lnTo>
                      <a:pt x="523621" y="10160"/>
                    </a:lnTo>
                    <a:close/>
                    <a:moveTo>
                      <a:pt x="750570" y="465074"/>
                    </a:moveTo>
                    <a:cubicBezTo>
                      <a:pt x="895477" y="465074"/>
                      <a:pt x="1001522" y="367284"/>
                      <a:pt x="1001522" y="232537"/>
                    </a:cubicBezTo>
                    <a:cubicBezTo>
                      <a:pt x="1001522" y="97790"/>
                      <a:pt x="895477" y="0"/>
                      <a:pt x="750570" y="0"/>
                    </a:cubicBezTo>
                    <a:cubicBezTo>
                      <a:pt x="605663" y="0"/>
                      <a:pt x="499491" y="97917"/>
                      <a:pt x="499491" y="232537"/>
                    </a:cubicBezTo>
                    <a:cubicBezTo>
                      <a:pt x="499491" y="367157"/>
                      <a:pt x="605663" y="465074"/>
                      <a:pt x="750570" y="465074"/>
                    </a:cubicBezTo>
                    <a:moveTo>
                      <a:pt x="750570" y="343662"/>
                    </a:moveTo>
                    <a:cubicBezTo>
                      <a:pt x="695325" y="343662"/>
                      <a:pt x="650748" y="301752"/>
                      <a:pt x="650748" y="232410"/>
                    </a:cubicBezTo>
                    <a:cubicBezTo>
                      <a:pt x="650748" y="163068"/>
                      <a:pt x="695198" y="121285"/>
                      <a:pt x="750570" y="121285"/>
                    </a:cubicBezTo>
                    <a:cubicBezTo>
                      <a:pt x="805942" y="121285"/>
                      <a:pt x="850392" y="163195"/>
                      <a:pt x="850392" y="232410"/>
                    </a:cubicBezTo>
                    <a:cubicBezTo>
                      <a:pt x="850392" y="301625"/>
                      <a:pt x="805942" y="343662"/>
                      <a:pt x="750570" y="343662"/>
                    </a:cubicBezTo>
                    <a:moveTo>
                      <a:pt x="1197991" y="341757"/>
                    </a:moveTo>
                    <a:lnTo>
                      <a:pt x="1197991" y="283337"/>
                    </a:lnTo>
                    <a:lnTo>
                      <a:pt x="1386078" y="283337"/>
                    </a:lnTo>
                    <a:lnTo>
                      <a:pt x="1386078" y="175387"/>
                    </a:lnTo>
                    <a:lnTo>
                      <a:pt x="1197991" y="175387"/>
                    </a:lnTo>
                    <a:lnTo>
                      <a:pt x="1197991" y="123317"/>
                    </a:lnTo>
                    <a:lnTo>
                      <a:pt x="1412113" y="123317"/>
                    </a:lnTo>
                    <a:lnTo>
                      <a:pt x="1412113" y="10160"/>
                    </a:lnTo>
                    <a:lnTo>
                      <a:pt x="1050544" y="10160"/>
                    </a:lnTo>
                    <a:lnTo>
                      <a:pt x="1050544" y="454914"/>
                    </a:lnTo>
                    <a:lnTo>
                      <a:pt x="1420368" y="454914"/>
                    </a:lnTo>
                    <a:lnTo>
                      <a:pt x="1420368" y="341884"/>
                    </a:lnTo>
                    <a:close/>
                    <a:moveTo>
                      <a:pt x="1567180" y="454914"/>
                    </a:moveTo>
                    <a:lnTo>
                      <a:pt x="1717167" y="454914"/>
                    </a:lnTo>
                    <a:lnTo>
                      <a:pt x="1717167" y="126492"/>
                    </a:lnTo>
                    <a:lnTo>
                      <a:pt x="1847469" y="126492"/>
                    </a:lnTo>
                    <a:lnTo>
                      <a:pt x="1847469" y="10160"/>
                    </a:lnTo>
                    <a:lnTo>
                      <a:pt x="1436878" y="10160"/>
                    </a:lnTo>
                    <a:lnTo>
                      <a:pt x="1436878" y="126492"/>
                    </a:lnTo>
                    <a:lnTo>
                      <a:pt x="1567180" y="126492"/>
                    </a:lnTo>
                    <a:close/>
                  </a:path>
                </a:pathLst>
              </a:custGeom>
              <a:solidFill>
                <a:srgbClr val="FFFFFF"/>
              </a:solidFill>
            </p:spPr>
            <p:txBody>
              <a:bodyPr/>
              <a:lstStyle/>
              <a:p>
                <a:endParaRPr lang="nl-BE"/>
              </a:p>
            </p:txBody>
          </p:sp>
        </p:grpSp>
        <p:grpSp>
          <p:nvGrpSpPr>
            <p:cNvPr id="67" name="Group 67"/>
            <p:cNvGrpSpPr>
              <a:grpSpLocks noChangeAspect="1"/>
            </p:cNvGrpSpPr>
            <p:nvPr/>
          </p:nvGrpSpPr>
          <p:grpSpPr>
            <a:xfrm>
              <a:off x="316126" y="2251877"/>
              <a:ext cx="2911382" cy="444500"/>
              <a:chOff x="0" y="0"/>
              <a:chExt cx="3046463" cy="465125"/>
            </a:xfrm>
          </p:grpSpPr>
          <p:sp>
            <p:nvSpPr>
              <p:cNvPr id="68" name="Freeform 68"/>
              <p:cNvSpPr/>
              <p:nvPr/>
            </p:nvSpPr>
            <p:spPr>
              <a:xfrm>
                <a:off x="0" y="0"/>
                <a:ext cx="3046476" cy="465201"/>
              </a:xfrm>
              <a:custGeom>
                <a:avLst/>
                <a:gdLst/>
                <a:ahLst/>
                <a:cxnLst/>
                <a:rect l="l" t="t" r="r" b="b"/>
                <a:pathLst>
                  <a:path w="3046476" h="465201">
                    <a:moveTo>
                      <a:pt x="355854" y="222377"/>
                    </a:moveTo>
                    <a:cubicBezTo>
                      <a:pt x="396494" y="202057"/>
                      <a:pt x="417449" y="167767"/>
                      <a:pt x="417449" y="126492"/>
                    </a:cubicBezTo>
                    <a:cubicBezTo>
                      <a:pt x="417449" y="59182"/>
                      <a:pt x="360299" y="10160"/>
                      <a:pt x="237617" y="10160"/>
                    </a:cubicBezTo>
                    <a:lnTo>
                      <a:pt x="0" y="10160"/>
                    </a:lnTo>
                    <a:lnTo>
                      <a:pt x="0" y="454914"/>
                    </a:lnTo>
                    <a:lnTo>
                      <a:pt x="250317" y="454914"/>
                    </a:lnTo>
                    <a:cubicBezTo>
                      <a:pt x="372999" y="454914"/>
                      <a:pt x="438404" y="409829"/>
                      <a:pt x="438404" y="332232"/>
                    </a:cubicBezTo>
                    <a:cubicBezTo>
                      <a:pt x="438404" y="279527"/>
                      <a:pt x="407924" y="241427"/>
                      <a:pt x="355854" y="222250"/>
                    </a:cubicBezTo>
                    <a:moveTo>
                      <a:pt x="217297" y="114935"/>
                    </a:moveTo>
                    <a:cubicBezTo>
                      <a:pt x="250952" y="114935"/>
                      <a:pt x="266192" y="126365"/>
                      <a:pt x="266192" y="147955"/>
                    </a:cubicBezTo>
                    <a:cubicBezTo>
                      <a:pt x="266192" y="169545"/>
                      <a:pt x="250952" y="180975"/>
                      <a:pt x="217297" y="180975"/>
                    </a:cubicBezTo>
                    <a:lnTo>
                      <a:pt x="147447" y="180975"/>
                    </a:lnTo>
                    <a:lnTo>
                      <a:pt x="147447" y="114935"/>
                    </a:lnTo>
                    <a:close/>
                    <a:moveTo>
                      <a:pt x="237617" y="350012"/>
                    </a:moveTo>
                    <a:lnTo>
                      <a:pt x="147447" y="350012"/>
                    </a:lnTo>
                    <a:lnTo>
                      <a:pt x="147447" y="280162"/>
                    </a:lnTo>
                    <a:lnTo>
                      <a:pt x="237617" y="280162"/>
                    </a:lnTo>
                    <a:cubicBezTo>
                      <a:pt x="270637" y="280162"/>
                      <a:pt x="287147" y="292227"/>
                      <a:pt x="287147" y="315087"/>
                    </a:cubicBezTo>
                    <a:cubicBezTo>
                      <a:pt x="287147" y="337947"/>
                      <a:pt x="270637" y="350012"/>
                      <a:pt x="237617" y="350012"/>
                    </a:cubicBezTo>
                    <a:moveTo>
                      <a:pt x="489077" y="454914"/>
                    </a:moveTo>
                    <a:lnTo>
                      <a:pt x="639064" y="454914"/>
                    </a:lnTo>
                    <a:lnTo>
                      <a:pt x="639064" y="10160"/>
                    </a:lnTo>
                    <a:lnTo>
                      <a:pt x="489077" y="10160"/>
                    </a:lnTo>
                    <a:close/>
                    <a:moveTo>
                      <a:pt x="822198" y="465074"/>
                    </a:moveTo>
                    <a:cubicBezTo>
                      <a:pt x="941705" y="465074"/>
                      <a:pt x="1005840" y="405384"/>
                      <a:pt x="1005840" y="283337"/>
                    </a:cubicBezTo>
                    <a:lnTo>
                      <a:pt x="1005840" y="10160"/>
                    </a:lnTo>
                    <a:lnTo>
                      <a:pt x="706501" y="10160"/>
                    </a:lnTo>
                    <a:lnTo>
                      <a:pt x="706501" y="123317"/>
                    </a:lnTo>
                    <a:lnTo>
                      <a:pt x="857758" y="123317"/>
                    </a:lnTo>
                    <a:lnTo>
                      <a:pt x="857758" y="292227"/>
                    </a:lnTo>
                    <a:cubicBezTo>
                      <a:pt x="857758" y="328422"/>
                      <a:pt x="840613" y="347472"/>
                      <a:pt x="809498" y="347472"/>
                    </a:cubicBezTo>
                    <a:cubicBezTo>
                      <a:pt x="784733" y="347472"/>
                      <a:pt x="762508" y="332867"/>
                      <a:pt x="739013" y="303657"/>
                    </a:cubicBezTo>
                    <a:lnTo>
                      <a:pt x="658368" y="399034"/>
                    </a:lnTo>
                    <a:cubicBezTo>
                      <a:pt x="695198" y="442214"/>
                      <a:pt x="753110" y="465074"/>
                      <a:pt x="822325" y="465074"/>
                    </a:cubicBezTo>
                    <a:moveTo>
                      <a:pt x="1431036" y="465074"/>
                    </a:moveTo>
                    <a:cubicBezTo>
                      <a:pt x="1568958" y="465074"/>
                      <a:pt x="1638173" y="396494"/>
                      <a:pt x="1638173" y="315087"/>
                    </a:cubicBezTo>
                    <a:cubicBezTo>
                      <a:pt x="1638173" y="151130"/>
                      <a:pt x="1392301" y="195580"/>
                      <a:pt x="1392301" y="142240"/>
                    </a:cubicBezTo>
                    <a:cubicBezTo>
                      <a:pt x="1392301" y="127000"/>
                      <a:pt x="1406271" y="114300"/>
                      <a:pt x="1450086" y="114300"/>
                    </a:cubicBezTo>
                    <a:cubicBezTo>
                      <a:pt x="1488821" y="114300"/>
                      <a:pt x="1530096" y="125095"/>
                      <a:pt x="1574038" y="147320"/>
                    </a:cubicBezTo>
                    <a:lnTo>
                      <a:pt x="1619123" y="38735"/>
                    </a:lnTo>
                    <a:cubicBezTo>
                      <a:pt x="1572514" y="12700"/>
                      <a:pt x="1510919" y="0"/>
                      <a:pt x="1451229" y="0"/>
                    </a:cubicBezTo>
                    <a:cubicBezTo>
                      <a:pt x="1313307" y="0"/>
                      <a:pt x="1244092" y="67310"/>
                      <a:pt x="1244092" y="149987"/>
                    </a:cubicBezTo>
                    <a:cubicBezTo>
                      <a:pt x="1244092" y="315849"/>
                      <a:pt x="1489964" y="270764"/>
                      <a:pt x="1489964" y="326644"/>
                    </a:cubicBezTo>
                    <a:cubicBezTo>
                      <a:pt x="1489964" y="341884"/>
                      <a:pt x="1474724" y="350774"/>
                      <a:pt x="1432179" y="350774"/>
                    </a:cubicBezTo>
                    <a:cubicBezTo>
                      <a:pt x="1383284" y="350774"/>
                      <a:pt x="1327277" y="334899"/>
                      <a:pt x="1285367" y="310134"/>
                    </a:cubicBezTo>
                    <a:lnTo>
                      <a:pt x="1237107" y="419481"/>
                    </a:lnTo>
                    <a:cubicBezTo>
                      <a:pt x="1281557" y="446786"/>
                      <a:pt x="1356614" y="465201"/>
                      <a:pt x="1430909" y="465201"/>
                    </a:cubicBezTo>
                    <a:moveTo>
                      <a:pt x="1772793" y="455041"/>
                    </a:moveTo>
                    <a:lnTo>
                      <a:pt x="1922780" y="455041"/>
                    </a:lnTo>
                    <a:lnTo>
                      <a:pt x="1922780" y="126492"/>
                    </a:lnTo>
                    <a:lnTo>
                      <a:pt x="2053082" y="126492"/>
                    </a:lnTo>
                    <a:lnTo>
                      <a:pt x="2053082" y="10160"/>
                    </a:lnTo>
                    <a:lnTo>
                      <a:pt x="1642491" y="10160"/>
                    </a:lnTo>
                    <a:lnTo>
                      <a:pt x="1642491" y="126492"/>
                    </a:lnTo>
                    <a:lnTo>
                      <a:pt x="1772793" y="126492"/>
                    </a:lnTo>
                    <a:close/>
                    <a:moveTo>
                      <a:pt x="2295525" y="465201"/>
                    </a:moveTo>
                    <a:cubicBezTo>
                      <a:pt x="2432177" y="465201"/>
                      <a:pt x="2512187" y="388366"/>
                      <a:pt x="2512187" y="254889"/>
                    </a:cubicBezTo>
                    <a:lnTo>
                      <a:pt x="2512187" y="10160"/>
                    </a:lnTo>
                    <a:lnTo>
                      <a:pt x="2364740" y="10160"/>
                    </a:lnTo>
                    <a:lnTo>
                      <a:pt x="2364740" y="250317"/>
                    </a:lnTo>
                    <a:cubicBezTo>
                      <a:pt x="2364740" y="318262"/>
                      <a:pt x="2338705" y="343789"/>
                      <a:pt x="2296795" y="343789"/>
                    </a:cubicBezTo>
                    <a:cubicBezTo>
                      <a:pt x="2254885" y="343789"/>
                      <a:pt x="2228850" y="318389"/>
                      <a:pt x="2228850" y="250317"/>
                    </a:cubicBezTo>
                    <a:lnTo>
                      <a:pt x="2228850" y="10160"/>
                    </a:lnTo>
                    <a:lnTo>
                      <a:pt x="2078863" y="10160"/>
                    </a:lnTo>
                    <a:lnTo>
                      <a:pt x="2078863" y="254762"/>
                    </a:lnTo>
                    <a:cubicBezTo>
                      <a:pt x="2078863" y="388239"/>
                      <a:pt x="2158873" y="465074"/>
                      <a:pt x="2295525" y="465074"/>
                    </a:cubicBezTo>
                    <a:moveTo>
                      <a:pt x="2872994" y="454914"/>
                    </a:moveTo>
                    <a:lnTo>
                      <a:pt x="3046476" y="454914"/>
                    </a:lnTo>
                    <a:lnTo>
                      <a:pt x="2859659" y="205867"/>
                    </a:lnTo>
                    <a:lnTo>
                      <a:pt x="3037586" y="10160"/>
                    </a:lnTo>
                    <a:lnTo>
                      <a:pt x="2874264" y="10160"/>
                    </a:lnTo>
                    <a:lnTo>
                      <a:pt x="2728087" y="171577"/>
                    </a:lnTo>
                    <a:lnTo>
                      <a:pt x="2728087" y="10160"/>
                    </a:lnTo>
                    <a:lnTo>
                      <a:pt x="2580640" y="10160"/>
                    </a:lnTo>
                    <a:lnTo>
                      <a:pt x="2580640" y="454914"/>
                    </a:lnTo>
                    <a:lnTo>
                      <a:pt x="2728087" y="454914"/>
                    </a:lnTo>
                    <a:lnTo>
                      <a:pt x="2728087" y="345059"/>
                    </a:lnTo>
                    <a:lnTo>
                      <a:pt x="2761742" y="307594"/>
                    </a:lnTo>
                    <a:close/>
                  </a:path>
                </a:pathLst>
              </a:custGeom>
              <a:solidFill>
                <a:srgbClr val="FFFFFF"/>
              </a:solidFill>
            </p:spPr>
            <p:txBody>
              <a:bodyPr/>
              <a:lstStyle/>
              <a:p>
                <a:endParaRPr lang="nl-BE"/>
              </a:p>
            </p:txBody>
          </p:sp>
        </p:grpSp>
        <p:sp>
          <p:nvSpPr>
            <p:cNvPr id="69" name="Freeform 69"/>
            <p:cNvSpPr/>
            <p:nvPr/>
          </p:nvSpPr>
          <p:spPr>
            <a:xfrm>
              <a:off x="2116092" y="5073643"/>
              <a:ext cx="989758" cy="989749"/>
            </a:xfrm>
            <a:custGeom>
              <a:avLst/>
              <a:gdLst/>
              <a:ahLst/>
              <a:cxnLst/>
              <a:rect l="l" t="t" r="r" b="b"/>
              <a:pathLst>
                <a:path w="989758" h="989749">
                  <a:moveTo>
                    <a:pt x="0" y="0"/>
                  </a:moveTo>
                  <a:lnTo>
                    <a:pt x="989759" y="0"/>
                  </a:lnTo>
                  <a:lnTo>
                    <a:pt x="989759" y="989749"/>
                  </a:lnTo>
                  <a:lnTo>
                    <a:pt x="0" y="98974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nl-BE"/>
            </a:p>
          </p:txBody>
        </p:sp>
        <p:grpSp>
          <p:nvGrpSpPr>
            <p:cNvPr id="70" name="Group 70"/>
            <p:cNvGrpSpPr>
              <a:grpSpLocks noChangeAspect="1"/>
            </p:cNvGrpSpPr>
            <p:nvPr/>
          </p:nvGrpSpPr>
          <p:grpSpPr>
            <a:xfrm>
              <a:off x="3971312" y="3778327"/>
              <a:ext cx="687796" cy="687805"/>
              <a:chOff x="0" y="0"/>
              <a:chExt cx="719709" cy="719722"/>
            </a:xfrm>
          </p:grpSpPr>
          <p:sp>
            <p:nvSpPr>
              <p:cNvPr id="71" name="Freeform 71"/>
              <p:cNvSpPr/>
              <p:nvPr/>
            </p:nvSpPr>
            <p:spPr>
              <a:xfrm>
                <a:off x="486156" y="204851"/>
                <a:ext cx="48641" cy="157480"/>
              </a:xfrm>
              <a:custGeom>
                <a:avLst/>
                <a:gdLst/>
                <a:ahLst/>
                <a:cxnLst/>
                <a:rect l="l" t="t" r="r" b="b"/>
                <a:pathLst>
                  <a:path w="48641" h="157480">
                    <a:moveTo>
                      <a:pt x="31877" y="87884"/>
                    </a:moveTo>
                    <a:cubicBezTo>
                      <a:pt x="27178" y="81788"/>
                      <a:pt x="27051" y="75946"/>
                      <a:pt x="31623" y="69723"/>
                    </a:cubicBezTo>
                    <a:cubicBezTo>
                      <a:pt x="33147" y="67691"/>
                      <a:pt x="34671" y="65786"/>
                      <a:pt x="36322" y="63881"/>
                    </a:cubicBezTo>
                    <a:cubicBezTo>
                      <a:pt x="48641" y="49403"/>
                      <a:pt x="47244" y="25527"/>
                      <a:pt x="28448" y="14097"/>
                    </a:cubicBezTo>
                    <a:cubicBezTo>
                      <a:pt x="22733" y="10668"/>
                      <a:pt x="17907" y="6477"/>
                      <a:pt x="15240" y="0"/>
                    </a:cubicBezTo>
                    <a:cubicBezTo>
                      <a:pt x="13208" y="6096"/>
                      <a:pt x="13970" y="11938"/>
                      <a:pt x="16764" y="17399"/>
                    </a:cubicBezTo>
                    <a:cubicBezTo>
                      <a:pt x="18288" y="20447"/>
                      <a:pt x="20193" y="23241"/>
                      <a:pt x="21844" y="26289"/>
                    </a:cubicBezTo>
                    <a:cubicBezTo>
                      <a:pt x="26162" y="34036"/>
                      <a:pt x="25146" y="41529"/>
                      <a:pt x="18796" y="47879"/>
                    </a:cubicBezTo>
                    <a:cubicBezTo>
                      <a:pt x="16129" y="50546"/>
                      <a:pt x="13335" y="53086"/>
                      <a:pt x="10922" y="56007"/>
                    </a:cubicBezTo>
                    <a:cubicBezTo>
                      <a:pt x="1778" y="66929"/>
                      <a:pt x="0" y="83820"/>
                      <a:pt x="7366" y="96012"/>
                    </a:cubicBezTo>
                    <a:cubicBezTo>
                      <a:pt x="10414" y="101092"/>
                      <a:pt x="14986" y="105410"/>
                      <a:pt x="19177" y="109728"/>
                    </a:cubicBezTo>
                    <a:cubicBezTo>
                      <a:pt x="25400" y="116205"/>
                      <a:pt x="26670" y="123571"/>
                      <a:pt x="22352" y="131572"/>
                    </a:cubicBezTo>
                    <a:cubicBezTo>
                      <a:pt x="20701" y="134620"/>
                      <a:pt x="18796" y="137541"/>
                      <a:pt x="17272" y="140716"/>
                    </a:cubicBezTo>
                    <a:cubicBezTo>
                      <a:pt x="14732" y="146177"/>
                      <a:pt x="13716" y="151892"/>
                      <a:pt x="15748" y="157480"/>
                    </a:cubicBezTo>
                    <a:cubicBezTo>
                      <a:pt x="17907" y="154559"/>
                      <a:pt x="19812" y="151257"/>
                      <a:pt x="22352" y="148590"/>
                    </a:cubicBezTo>
                    <a:cubicBezTo>
                      <a:pt x="24765" y="146050"/>
                      <a:pt x="27813" y="144145"/>
                      <a:pt x="30607" y="142240"/>
                    </a:cubicBezTo>
                    <a:cubicBezTo>
                      <a:pt x="46736" y="131318"/>
                      <a:pt x="48260" y="109728"/>
                      <a:pt x="38227" y="96139"/>
                    </a:cubicBezTo>
                    <a:cubicBezTo>
                      <a:pt x="36068" y="93345"/>
                      <a:pt x="33782" y="90678"/>
                      <a:pt x="31750" y="87884"/>
                    </a:cubicBezTo>
                  </a:path>
                </a:pathLst>
              </a:custGeom>
              <a:solidFill>
                <a:srgbClr val="FFFFFF"/>
              </a:solidFill>
            </p:spPr>
            <p:txBody>
              <a:bodyPr/>
              <a:lstStyle/>
              <a:p>
                <a:endParaRPr lang="nl-BE"/>
              </a:p>
            </p:txBody>
          </p:sp>
          <p:sp>
            <p:nvSpPr>
              <p:cNvPr id="72" name="Freeform 72"/>
              <p:cNvSpPr/>
              <p:nvPr/>
            </p:nvSpPr>
            <p:spPr>
              <a:xfrm>
                <a:off x="451612" y="270637"/>
                <a:ext cx="29718" cy="91313"/>
              </a:xfrm>
              <a:custGeom>
                <a:avLst/>
                <a:gdLst/>
                <a:ahLst/>
                <a:cxnLst/>
                <a:rect l="l" t="t" r="r" b="b"/>
                <a:pathLst>
                  <a:path w="29718" h="91313">
                    <a:moveTo>
                      <a:pt x="20701" y="60833"/>
                    </a:moveTo>
                    <a:cubicBezTo>
                      <a:pt x="29464" y="52959"/>
                      <a:pt x="29718" y="40005"/>
                      <a:pt x="22098" y="31242"/>
                    </a:cubicBezTo>
                    <a:cubicBezTo>
                      <a:pt x="20828" y="29718"/>
                      <a:pt x="19304" y="28321"/>
                      <a:pt x="17907" y="26924"/>
                    </a:cubicBezTo>
                    <a:cubicBezTo>
                      <a:pt x="14478" y="23368"/>
                      <a:pt x="13843" y="19177"/>
                      <a:pt x="16129" y="14859"/>
                    </a:cubicBezTo>
                    <a:cubicBezTo>
                      <a:pt x="17145" y="12954"/>
                      <a:pt x="18288" y="11303"/>
                      <a:pt x="19304" y="9398"/>
                    </a:cubicBezTo>
                    <a:cubicBezTo>
                      <a:pt x="20828" y="6223"/>
                      <a:pt x="21717" y="2921"/>
                      <a:pt x="20701" y="0"/>
                    </a:cubicBezTo>
                    <a:cubicBezTo>
                      <a:pt x="17907" y="2540"/>
                      <a:pt x="15240" y="5334"/>
                      <a:pt x="12065" y="7620"/>
                    </a:cubicBezTo>
                    <a:cubicBezTo>
                      <a:pt x="2032" y="14732"/>
                      <a:pt x="127" y="26797"/>
                      <a:pt x="7620" y="36576"/>
                    </a:cubicBezTo>
                    <a:cubicBezTo>
                      <a:pt x="8636" y="37973"/>
                      <a:pt x="9779" y="39243"/>
                      <a:pt x="10795" y="40767"/>
                    </a:cubicBezTo>
                    <a:cubicBezTo>
                      <a:pt x="13081" y="44069"/>
                      <a:pt x="13081" y="47498"/>
                      <a:pt x="10668" y="50673"/>
                    </a:cubicBezTo>
                    <a:cubicBezTo>
                      <a:pt x="9525" y="52197"/>
                      <a:pt x="8255" y="53721"/>
                      <a:pt x="7112" y="55245"/>
                    </a:cubicBezTo>
                    <a:cubicBezTo>
                      <a:pt x="0" y="64770"/>
                      <a:pt x="1905" y="76327"/>
                      <a:pt x="11303" y="83439"/>
                    </a:cubicBezTo>
                    <a:cubicBezTo>
                      <a:pt x="14478" y="85852"/>
                      <a:pt x="17145" y="88773"/>
                      <a:pt x="20066" y="91313"/>
                    </a:cubicBezTo>
                    <a:cubicBezTo>
                      <a:pt x="21209" y="87757"/>
                      <a:pt x="20193" y="83947"/>
                      <a:pt x="18034" y="80645"/>
                    </a:cubicBezTo>
                    <a:cubicBezTo>
                      <a:pt x="12827" y="72898"/>
                      <a:pt x="13208" y="67818"/>
                      <a:pt x="20701" y="61087"/>
                    </a:cubicBezTo>
                  </a:path>
                </a:pathLst>
              </a:custGeom>
              <a:solidFill>
                <a:srgbClr val="FFFFFF"/>
              </a:solidFill>
            </p:spPr>
            <p:txBody>
              <a:bodyPr/>
              <a:lstStyle/>
              <a:p>
                <a:endParaRPr lang="nl-BE"/>
              </a:p>
            </p:txBody>
          </p:sp>
          <p:sp>
            <p:nvSpPr>
              <p:cNvPr id="73" name="Freeform 73"/>
              <p:cNvSpPr/>
              <p:nvPr/>
            </p:nvSpPr>
            <p:spPr>
              <a:xfrm>
                <a:off x="474599" y="367538"/>
                <a:ext cx="13970" cy="49149"/>
              </a:xfrm>
              <a:custGeom>
                <a:avLst/>
                <a:gdLst/>
                <a:ahLst/>
                <a:cxnLst/>
                <a:rect l="l" t="t" r="r" b="b"/>
                <a:pathLst>
                  <a:path w="13970" h="49149">
                    <a:moveTo>
                      <a:pt x="0" y="49149"/>
                    </a:moveTo>
                    <a:lnTo>
                      <a:pt x="13970" y="49149"/>
                    </a:lnTo>
                    <a:lnTo>
                      <a:pt x="13970" y="0"/>
                    </a:lnTo>
                    <a:lnTo>
                      <a:pt x="0" y="0"/>
                    </a:lnTo>
                    <a:close/>
                  </a:path>
                </a:pathLst>
              </a:custGeom>
              <a:solidFill>
                <a:srgbClr val="FFFFFF"/>
              </a:solidFill>
            </p:spPr>
            <p:txBody>
              <a:bodyPr/>
              <a:lstStyle/>
              <a:p>
                <a:endParaRPr lang="nl-BE"/>
              </a:p>
            </p:txBody>
          </p:sp>
          <p:sp>
            <p:nvSpPr>
              <p:cNvPr id="74" name="Freeform 74"/>
              <p:cNvSpPr/>
              <p:nvPr/>
            </p:nvSpPr>
            <p:spPr>
              <a:xfrm>
                <a:off x="498983" y="367665"/>
                <a:ext cx="13716" cy="49022"/>
              </a:xfrm>
              <a:custGeom>
                <a:avLst/>
                <a:gdLst/>
                <a:ahLst/>
                <a:cxnLst/>
                <a:rect l="l" t="t" r="r" b="b"/>
                <a:pathLst>
                  <a:path w="13716" h="49022">
                    <a:moveTo>
                      <a:pt x="0" y="49022"/>
                    </a:moveTo>
                    <a:lnTo>
                      <a:pt x="13716" y="49022"/>
                    </a:lnTo>
                    <a:lnTo>
                      <a:pt x="13716" y="0"/>
                    </a:lnTo>
                    <a:lnTo>
                      <a:pt x="0" y="0"/>
                    </a:lnTo>
                    <a:close/>
                  </a:path>
                </a:pathLst>
              </a:custGeom>
              <a:solidFill>
                <a:srgbClr val="FFFFFF"/>
              </a:solidFill>
            </p:spPr>
            <p:txBody>
              <a:bodyPr/>
              <a:lstStyle/>
              <a:p>
                <a:endParaRPr lang="nl-BE"/>
              </a:p>
            </p:txBody>
          </p:sp>
          <p:sp>
            <p:nvSpPr>
              <p:cNvPr id="75" name="Freeform 75"/>
              <p:cNvSpPr/>
              <p:nvPr/>
            </p:nvSpPr>
            <p:spPr>
              <a:xfrm>
                <a:off x="63500" y="63500"/>
                <a:ext cx="592709" cy="592709"/>
              </a:xfrm>
              <a:custGeom>
                <a:avLst/>
                <a:gdLst/>
                <a:ahLst/>
                <a:cxnLst/>
                <a:rect l="l" t="t" r="r" b="b"/>
                <a:pathLst>
                  <a:path w="592709" h="592709">
                    <a:moveTo>
                      <a:pt x="466217" y="485394"/>
                    </a:moveTo>
                    <a:lnTo>
                      <a:pt x="350012" y="353187"/>
                    </a:lnTo>
                    <a:lnTo>
                      <a:pt x="400685" y="353187"/>
                    </a:lnTo>
                    <a:lnTo>
                      <a:pt x="400685" y="304038"/>
                    </a:lnTo>
                    <a:lnTo>
                      <a:pt x="306705" y="304038"/>
                    </a:lnTo>
                    <a:lnTo>
                      <a:pt x="130683" y="103759"/>
                    </a:lnTo>
                    <a:cubicBezTo>
                      <a:pt x="175260" y="65405"/>
                      <a:pt x="233172" y="42164"/>
                      <a:pt x="296418" y="42164"/>
                    </a:cubicBezTo>
                    <a:cubicBezTo>
                      <a:pt x="436626" y="42164"/>
                      <a:pt x="550672" y="156210"/>
                      <a:pt x="550672" y="296418"/>
                    </a:cubicBezTo>
                    <a:cubicBezTo>
                      <a:pt x="550672" y="371348"/>
                      <a:pt x="518033" y="438785"/>
                      <a:pt x="466344" y="485394"/>
                    </a:cubicBezTo>
                    <a:moveTo>
                      <a:pt x="42037" y="296418"/>
                    </a:moveTo>
                    <a:cubicBezTo>
                      <a:pt x="42037" y="233299"/>
                      <a:pt x="65151" y="175641"/>
                      <a:pt x="103251" y="131191"/>
                    </a:cubicBezTo>
                    <a:lnTo>
                      <a:pt x="255397" y="304038"/>
                    </a:lnTo>
                    <a:lnTo>
                      <a:pt x="97282" y="304038"/>
                    </a:lnTo>
                    <a:lnTo>
                      <a:pt x="97282" y="353187"/>
                    </a:lnTo>
                    <a:lnTo>
                      <a:pt x="298704" y="353187"/>
                    </a:lnTo>
                    <a:lnTo>
                      <a:pt x="435610" y="509016"/>
                    </a:lnTo>
                    <a:cubicBezTo>
                      <a:pt x="395605" y="535305"/>
                      <a:pt x="347726" y="550672"/>
                      <a:pt x="296291" y="550672"/>
                    </a:cubicBezTo>
                    <a:cubicBezTo>
                      <a:pt x="156083" y="550672"/>
                      <a:pt x="42037" y="436626"/>
                      <a:pt x="42037" y="296418"/>
                    </a:cubicBezTo>
                    <a:moveTo>
                      <a:pt x="296418" y="0"/>
                    </a:moveTo>
                    <a:cubicBezTo>
                      <a:pt x="132969" y="0"/>
                      <a:pt x="0" y="132969"/>
                      <a:pt x="0" y="296418"/>
                    </a:cubicBezTo>
                    <a:cubicBezTo>
                      <a:pt x="0" y="459867"/>
                      <a:pt x="132969" y="592709"/>
                      <a:pt x="296418" y="592709"/>
                    </a:cubicBezTo>
                    <a:cubicBezTo>
                      <a:pt x="459867" y="592709"/>
                      <a:pt x="592709" y="459740"/>
                      <a:pt x="592709" y="296418"/>
                    </a:cubicBezTo>
                    <a:cubicBezTo>
                      <a:pt x="592709" y="133096"/>
                      <a:pt x="459740" y="0"/>
                      <a:pt x="296418" y="0"/>
                    </a:cubicBezTo>
                  </a:path>
                </a:pathLst>
              </a:custGeom>
              <a:solidFill>
                <a:srgbClr val="FFFFFF"/>
              </a:solidFill>
            </p:spPr>
            <p:txBody>
              <a:bodyPr/>
              <a:lstStyle/>
              <a:p>
                <a:endParaRPr lang="nl-BE"/>
              </a:p>
            </p:txBody>
          </p:sp>
        </p:grpSp>
        <p:sp>
          <p:nvSpPr>
            <p:cNvPr id="76" name="Freeform 76"/>
            <p:cNvSpPr/>
            <p:nvPr/>
          </p:nvSpPr>
          <p:spPr>
            <a:xfrm>
              <a:off x="2052975" y="2963248"/>
              <a:ext cx="1013589" cy="1786185"/>
            </a:xfrm>
            <a:custGeom>
              <a:avLst/>
              <a:gdLst/>
              <a:ahLst/>
              <a:cxnLst/>
              <a:rect l="l" t="t" r="r" b="b"/>
              <a:pathLst>
                <a:path w="1013589" h="1786185">
                  <a:moveTo>
                    <a:pt x="0" y="0"/>
                  </a:moveTo>
                  <a:lnTo>
                    <a:pt x="1013589" y="0"/>
                  </a:lnTo>
                  <a:lnTo>
                    <a:pt x="1013589" y="1786186"/>
                  </a:lnTo>
                  <a:lnTo>
                    <a:pt x="0" y="1786186"/>
                  </a:lnTo>
                  <a:lnTo>
                    <a:pt x="0" y="0"/>
                  </a:lnTo>
                  <a:close/>
                </a:path>
              </a:pathLst>
            </a:custGeom>
            <a:blipFill>
              <a:blip r:embed="rId22"/>
              <a:stretch>
                <a:fillRect l="-1206" t="-693" r="-1213" b="-694"/>
              </a:stretch>
            </a:blipFill>
          </p:spPr>
          <p:txBody>
            <a:bodyPr/>
            <a:lstStyle/>
            <a:p>
              <a:endParaRPr lang="nl-BE"/>
            </a:p>
          </p:txBody>
        </p:sp>
        <p:sp>
          <p:nvSpPr>
            <p:cNvPr id="77" name="Freeform 77"/>
            <p:cNvSpPr/>
            <p:nvPr/>
          </p:nvSpPr>
          <p:spPr>
            <a:xfrm>
              <a:off x="148655" y="2827537"/>
              <a:ext cx="1510621" cy="2115009"/>
            </a:xfrm>
            <a:custGeom>
              <a:avLst/>
              <a:gdLst/>
              <a:ahLst/>
              <a:cxnLst/>
              <a:rect l="l" t="t" r="r" b="b"/>
              <a:pathLst>
                <a:path w="1510621" h="2115009">
                  <a:moveTo>
                    <a:pt x="0" y="0"/>
                  </a:moveTo>
                  <a:lnTo>
                    <a:pt x="1510621" y="0"/>
                  </a:lnTo>
                  <a:lnTo>
                    <a:pt x="1510621" y="2115009"/>
                  </a:lnTo>
                  <a:lnTo>
                    <a:pt x="0" y="2115009"/>
                  </a:lnTo>
                  <a:lnTo>
                    <a:pt x="0" y="0"/>
                  </a:lnTo>
                  <a:close/>
                </a:path>
              </a:pathLst>
            </a:custGeom>
            <a:blipFill>
              <a:blip r:embed="rId23"/>
              <a:stretch>
                <a:fillRect/>
              </a:stretch>
            </a:blipFill>
          </p:spPr>
          <p:txBody>
            <a:bodyPr/>
            <a:lstStyle/>
            <a:p>
              <a:endParaRPr lang="nl-BE"/>
            </a:p>
          </p:txBody>
        </p:sp>
        <p:sp>
          <p:nvSpPr>
            <p:cNvPr id="78" name="Freeform 78"/>
            <p:cNvSpPr/>
            <p:nvPr/>
          </p:nvSpPr>
          <p:spPr>
            <a:xfrm>
              <a:off x="439831" y="4658016"/>
              <a:ext cx="1102786" cy="1872679"/>
            </a:xfrm>
            <a:custGeom>
              <a:avLst/>
              <a:gdLst/>
              <a:ahLst/>
              <a:cxnLst/>
              <a:rect l="l" t="t" r="r" b="b"/>
              <a:pathLst>
                <a:path w="1102786" h="1872679">
                  <a:moveTo>
                    <a:pt x="0" y="0"/>
                  </a:moveTo>
                  <a:lnTo>
                    <a:pt x="1102786" y="0"/>
                  </a:lnTo>
                  <a:lnTo>
                    <a:pt x="1102786" y="1872678"/>
                  </a:lnTo>
                  <a:lnTo>
                    <a:pt x="0" y="1872678"/>
                  </a:lnTo>
                  <a:lnTo>
                    <a:pt x="0" y="0"/>
                  </a:lnTo>
                  <a:close/>
                </a:path>
              </a:pathLst>
            </a:custGeom>
            <a:blipFill>
              <a:blip r:embed="rId24"/>
              <a:stretch>
                <a:fillRect l="-1125"/>
              </a:stretch>
            </a:blipFill>
          </p:spPr>
          <p:txBody>
            <a:bodyPr/>
            <a:lstStyle/>
            <a:p>
              <a:endParaRPr lang="nl-BE"/>
            </a:p>
          </p:txBody>
        </p:sp>
        <p:sp>
          <p:nvSpPr>
            <p:cNvPr id="79" name="Freeform 79"/>
            <p:cNvSpPr/>
            <p:nvPr/>
          </p:nvSpPr>
          <p:spPr>
            <a:xfrm>
              <a:off x="245890" y="6552459"/>
              <a:ext cx="1457443" cy="578237"/>
            </a:xfrm>
            <a:custGeom>
              <a:avLst/>
              <a:gdLst/>
              <a:ahLst/>
              <a:cxnLst/>
              <a:rect l="l" t="t" r="r" b="b"/>
              <a:pathLst>
                <a:path w="1457443" h="578237">
                  <a:moveTo>
                    <a:pt x="0" y="0"/>
                  </a:moveTo>
                  <a:lnTo>
                    <a:pt x="1457443" y="0"/>
                  </a:lnTo>
                  <a:lnTo>
                    <a:pt x="1457443" y="578236"/>
                  </a:lnTo>
                  <a:lnTo>
                    <a:pt x="0" y="57823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a:p>
          </p:txBody>
        </p:sp>
        <p:sp>
          <p:nvSpPr>
            <p:cNvPr id="80" name="Freeform 80"/>
            <p:cNvSpPr/>
            <p:nvPr/>
          </p:nvSpPr>
          <p:spPr>
            <a:xfrm>
              <a:off x="3786255" y="6517987"/>
              <a:ext cx="1177437" cy="683108"/>
            </a:xfrm>
            <a:custGeom>
              <a:avLst/>
              <a:gdLst/>
              <a:ahLst/>
              <a:cxnLst/>
              <a:rect l="l" t="t" r="r" b="b"/>
              <a:pathLst>
                <a:path w="1177437" h="683108">
                  <a:moveTo>
                    <a:pt x="0" y="0"/>
                  </a:moveTo>
                  <a:lnTo>
                    <a:pt x="1177437" y="0"/>
                  </a:lnTo>
                  <a:lnTo>
                    <a:pt x="1177437" y="683108"/>
                  </a:lnTo>
                  <a:lnTo>
                    <a:pt x="0" y="6831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BE"/>
            </a:p>
          </p:txBody>
        </p:sp>
        <p:sp>
          <p:nvSpPr>
            <p:cNvPr id="81" name="TextBox 81"/>
            <p:cNvSpPr txBox="1"/>
            <p:nvPr/>
          </p:nvSpPr>
          <p:spPr>
            <a:xfrm>
              <a:off x="316126" y="379813"/>
              <a:ext cx="2021662" cy="1191695"/>
            </a:xfrm>
            <a:prstGeom prst="rect">
              <a:avLst/>
            </a:prstGeom>
          </p:spPr>
          <p:txBody>
            <a:bodyPr lIns="0" tIns="0" rIns="0" bIns="0" rtlCol="0" anchor="t">
              <a:spAutoFit/>
            </a:bodyPr>
            <a:lstStyle/>
            <a:p>
              <a:pPr algn="l">
                <a:lnSpc>
                  <a:spcPts val="4018"/>
                </a:lnSpc>
              </a:pPr>
              <a:r>
                <a:rPr lang="en-US" sz="4877" b="1">
                  <a:solidFill>
                    <a:srgbClr val="000000"/>
                  </a:solidFill>
                  <a:latin typeface="Montserrat 1 Ultra-Bold"/>
                  <a:ea typeface="Montserrat 1 Ultra-Bold"/>
                  <a:cs typeface="Montserrat 1 Ultra-Bold"/>
                  <a:sym typeface="Montserrat 1 Ultra-Bold"/>
                </a:rPr>
                <a:t>Hier</a:t>
              </a:r>
            </a:p>
            <a:p>
              <a:pPr algn="l">
                <a:lnSpc>
                  <a:spcPts val="3965"/>
                </a:lnSpc>
              </a:pPr>
              <a:r>
                <a:rPr lang="en-US" sz="1906" b="1">
                  <a:solidFill>
                    <a:srgbClr val="000000"/>
                  </a:solidFill>
                  <a:latin typeface="Montserrat 1 Medium"/>
                  <a:ea typeface="Montserrat 1 Medium"/>
                  <a:cs typeface="Montserrat 1 Medium"/>
                  <a:sym typeface="Montserrat 1 Medium"/>
                </a:rPr>
                <a:t>houden wij </a:t>
              </a:r>
            </a:p>
          </p:txBody>
        </p:sp>
        <p:sp>
          <p:nvSpPr>
            <p:cNvPr id="82" name="TextBox 82"/>
            <p:cNvSpPr txBox="1"/>
            <p:nvPr/>
          </p:nvSpPr>
          <p:spPr>
            <a:xfrm>
              <a:off x="3728654" y="4559248"/>
              <a:ext cx="1248847" cy="1526090"/>
            </a:xfrm>
            <a:prstGeom prst="rect">
              <a:avLst/>
            </a:prstGeom>
          </p:spPr>
          <p:txBody>
            <a:bodyPr lIns="0" tIns="0" rIns="0" bIns="0" rtlCol="0" anchor="t">
              <a:spAutoFit/>
            </a:bodyPr>
            <a:lstStyle/>
            <a:p>
              <a:pPr algn="ctr">
                <a:lnSpc>
                  <a:spcPts val="1843"/>
                </a:lnSpc>
              </a:pPr>
              <a:r>
                <a:rPr lang="en-US" sz="1075" b="1">
                  <a:solidFill>
                    <a:srgbClr val="FDC423"/>
                  </a:solidFill>
                  <a:latin typeface="Montserrat 1 Ultra-Bold"/>
                  <a:ea typeface="Montserrat 1 Ultra-Bold"/>
                  <a:cs typeface="Montserrat 1 Ultra-Bold"/>
                  <a:sym typeface="Montserrat 1 Ultra-Bold"/>
                </a:rPr>
                <a:t>Rook niet</a:t>
              </a:r>
              <a:r>
                <a:rPr lang="en-US" sz="1075" b="1">
                  <a:solidFill>
                    <a:srgbClr val="FFFFFF"/>
                  </a:solidFill>
                  <a:latin typeface="Montserrat 1 Bold"/>
                  <a:ea typeface="Montserrat 1 Bold"/>
                  <a:cs typeface="Montserrat 1 Bold"/>
                  <a:sym typeface="Montserrat 1 Bold"/>
                </a:rPr>
                <a:t> en zorg mee voor onze gezonde lucht!</a:t>
              </a:r>
              <a:r>
                <a:rPr lang="en-US" sz="1075" b="1">
                  <a:solidFill>
                    <a:srgbClr val="FFFFFF"/>
                  </a:solidFill>
                  <a:latin typeface="Montserrat 1 Heavy"/>
                  <a:ea typeface="Montserrat 1 Heavy"/>
                  <a:cs typeface="Montserrat 1 Heavy"/>
                  <a:sym typeface="Montserrat 1 Heavy"/>
                </a:rPr>
                <a:t> </a:t>
              </a:r>
            </a:p>
          </p:txBody>
        </p:sp>
        <p:sp>
          <p:nvSpPr>
            <p:cNvPr id="83" name="TextBox 83"/>
            <p:cNvSpPr txBox="1"/>
            <p:nvPr/>
          </p:nvSpPr>
          <p:spPr>
            <a:xfrm>
              <a:off x="244861" y="3535825"/>
              <a:ext cx="272861" cy="163673"/>
            </a:xfrm>
            <a:prstGeom prst="rect">
              <a:avLst/>
            </a:prstGeom>
          </p:spPr>
          <p:txBody>
            <a:bodyPr lIns="0" tIns="0" rIns="0" bIns="0" rtlCol="0" anchor="t">
              <a:spAutoFit/>
            </a:bodyPr>
            <a:lstStyle/>
            <a:p>
              <a:pPr algn="l">
                <a:lnSpc>
                  <a:spcPts val="923"/>
                </a:lnSpc>
              </a:pPr>
              <a:r>
                <a:rPr lang="en-US" sz="659" spc="34">
                  <a:solidFill>
                    <a:srgbClr val="FFFFFF"/>
                  </a:solidFill>
                  <a:latin typeface="Montserrat 2"/>
                  <a:ea typeface="Montserrat 2"/>
                  <a:cs typeface="Montserrat 2"/>
                  <a:sym typeface="Montserrat 2"/>
                </a:rPr>
                <a:t>Lone</a:t>
              </a:r>
            </a:p>
          </p:txBody>
        </p:sp>
        <p:sp>
          <p:nvSpPr>
            <p:cNvPr id="84" name="TextBox 84"/>
            <p:cNvSpPr txBox="1"/>
            <p:nvPr/>
          </p:nvSpPr>
          <p:spPr>
            <a:xfrm>
              <a:off x="414489" y="5805406"/>
              <a:ext cx="214859" cy="163673"/>
            </a:xfrm>
            <a:prstGeom prst="rect">
              <a:avLst/>
            </a:prstGeom>
          </p:spPr>
          <p:txBody>
            <a:bodyPr lIns="0" tIns="0" rIns="0" bIns="0" rtlCol="0" anchor="t">
              <a:spAutoFit/>
            </a:bodyPr>
            <a:lstStyle/>
            <a:p>
              <a:pPr algn="l">
                <a:lnSpc>
                  <a:spcPts val="923"/>
                </a:lnSpc>
              </a:pPr>
              <a:r>
                <a:rPr lang="en-US" sz="659" spc="34">
                  <a:solidFill>
                    <a:srgbClr val="FFFFFF"/>
                  </a:solidFill>
                  <a:latin typeface="Montserrat 2"/>
                  <a:ea typeface="Montserrat 2"/>
                  <a:cs typeface="Montserrat 2"/>
                  <a:sym typeface="Montserrat 2"/>
                </a:rPr>
                <a:t>Ean</a:t>
              </a:r>
            </a:p>
          </p:txBody>
        </p:sp>
        <p:sp>
          <p:nvSpPr>
            <p:cNvPr id="85" name="TextBox 85"/>
            <p:cNvSpPr txBox="1"/>
            <p:nvPr/>
          </p:nvSpPr>
          <p:spPr>
            <a:xfrm>
              <a:off x="2833235" y="3601664"/>
              <a:ext cx="343689" cy="163673"/>
            </a:xfrm>
            <a:prstGeom prst="rect">
              <a:avLst/>
            </a:prstGeom>
          </p:spPr>
          <p:txBody>
            <a:bodyPr lIns="0" tIns="0" rIns="0" bIns="0" rtlCol="0" anchor="t">
              <a:spAutoFit/>
            </a:bodyPr>
            <a:lstStyle/>
            <a:p>
              <a:pPr algn="l">
                <a:lnSpc>
                  <a:spcPts val="923"/>
                </a:lnSpc>
              </a:pPr>
              <a:r>
                <a:rPr lang="en-US" sz="659" spc="37">
                  <a:solidFill>
                    <a:srgbClr val="FFFFFF"/>
                  </a:solidFill>
                  <a:latin typeface="Montserrat 2"/>
                  <a:ea typeface="Montserrat 2"/>
                  <a:cs typeface="Montserrat 2"/>
                  <a:sym typeface="Montserrat 2"/>
                </a:rPr>
                <a:t>Robin</a:t>
              </a:r>
            </a:p>
          </p:txBody>
        </p:sp>
        <p:sp>
          <p:nvSpPr>
            <p:cNvPr id="86" name="TextBox 86"/>
            <p:cNvSpPr txBox="1"/>
            <p:nvPr/>
          </p:nvSpPr>
          <p:spPr>
            <a:xfrm>
              <a:off x="3880331" y="2025860"/>
              <a:ext cx="284849" cy="163673"/>
            </a:xfrm>
            <a:prstGeom prst="rect">
              <a:avLst/>
            </a:prstGeom>
          </p:spPr>
          <p:txBody>
            <a:bodyPr lIns="0" tIns="0" rIns="0" bIns="0" rtlCol="0" anchor="t">
              <a:spAutoFit/>
            </a:bodyPr>
            <a:lstStyle/>
            <a:p>
              <a:pPr algn="l">
                <a:lnSpc>
                  <a:spcPts val="923"/>
                </a:lnSpc>
              </a:pPr>
              <a:r>
                <a:rPr lang="en-US" sz="659" spc="34">
                  <a:solidFill>
                    <a:srgbClr val="FFFFFF"/>
                  </a:solidFill>
                  <a:latin typeface="Montserrat 2"/>
                  <a:ea typeface="Montserrat 2"/>
                  <a:cs typeface="Montserrat 2"/>
                  <a:sym typeface="Montserrat 2"/>
                </a:rPr>
                <a:t>Luna</a:t>
              </a:r>
            </a:p>
          </p:txBody>
        </p:sp>
        <p:sp>
          <p:nvSpPr>
            <p:cNvPr id="87" name="TextBox 87"/>
            <p:cNvSpPr txBox="1"/>
            <p:nvPr/>
          </p:nvSpPr>
          <p:spPr>
            <a:xfrm>
              <a:off x="4579269" y="1000738"/>
              <a:ext cx="253691" cy="163673"/>
            </a:xfrm>
            <a:prstGeom prst="rect">
              <a:avLst/>
            </a:prstGeom>
          </p:spPr>
          <p:txBody>
            <a:bodyPr lIns="0" tIns="0" rIns="0" bIns="0" rtlCol="0" anchor="t">
              <a:spAutoFit/>
            </a:bodyPr>
            <a:lstStyle/>
            <a:p>
              <a:pPr algn="l">
                <a:lnSpc>
                  <a:spcPts val="923"/>
                </a:lnSpc>
              </a:pPr>
              <a:r>
                <a:rPr lang="en-US" sz="659" spc="38">
                  <a:solidFill>
                    <a:srgbClr val="FFFFFF"/>
                  </a:solidFill>
                  <a:latin typeface="Montserrat 2"/>
                  <a:ea typeface="Montserrat 2"/>
                  <a:cs typeface="Montserrat 2"/>
                  <a:sym typeface="Montserrat 2"/>
                </a:rPr>
                <a:t>Ella</a:t>
              </a:r>
            </a:p>
          </p:txBody>
        </p:sp>
      </p:grpSp>
      <p:grpSp>
        <p:nvGrpSpPr>
          <p:cNvPr id="88" name="Group 88"/>
          <p:cNvGrpSpPr/>
          <p:nvPr/>
        </p:nvGrpSpPr>
        <p:grpSpPr>
          <a:xfrm>
            <a:off x="16510040" y="7194907"/>
            <a:ext cx="1272435" cy="2665388"/>
            <a:chOff x="0" y="0"/>
            <a:chExt cx="1696580" cy="3553851"/>
          </a:xfrm>
        </p:grpSpPr>
        <p:grpSp>
          <p:nvGrpSpPr>
            <p:cNvPr id="89" name="Group 89"/>
            <p:cNvGrpSpPr>
              <a:grpSpLocks noChangeAspect="1"/>
            </p:cNvGrpSpPr>
            <p:nvPr/>
          </p:nvGrpSpPr>
          <p:grpSpPr>
            <a:xfrm>
              <a:off x="531381" y="2664937"/>
              <a:ext cx="1165199" cy="888915"/>
              <a:chOff x="0" y="0"/>
              <a:chExt cx="3561804" cy="2717254"/>
            </a:xfrm>
          </p:grpSpPr>
          <p:sp>
            <p:nvSpPr>
              <p:cNvPr id="90" name="Freeform 90"/>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91" name="Group 91"/>
            <p:cNvGrpSpPr>
              <a:grpSpLocks noChangeAspect="1"/>
            </p:cNvGrpSpPr>
            <p:nvPr/>
          </p:nvGrpSpPr>
          <p:grpSpPr>
            <a:xfrm>
              <a:off x="0" y="0"/>
              <a:ext cx="1480094" cy="1646509"/>
              <a:chOff x="0" y="0"/>
              <a:chExt cx="4524388" cy="5033086"/>
            </a:xfrm>
          </p:grpSpPr>
          <p:sp>
            <p:nvSpPr>
              <p:cNvPr id="92" name="Freeform 92"/>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93" name="Freeform 93"/>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94" name="Freeform 94"/>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95" name="Freeform 95"/>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96" name="Freeform 96"/>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97" name="Freeform 97"/>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98" name="Group 98"/>
            <p:cNvGrpSpPr>
              <a:grpSpLocks noChangeAspect="1"/>
            </p:cNvGrpSpPr>
            <p:nvPr/>
          </p:nvGrpSpPr>
          <p:grpSpPr>
            <a:xfrm>
              <a:off x="527642" y="2013282"/>
              <a:ext cx="668730" cy="324146"/>
              <a:chOff x="0" y="0"/>
              <a:chExt cx="2044192" cy="990854"/>
            </a:xfrm>
          </p:grpSpPr>
          <p:sp>
            <p:nvSpPr>
              <p:cNvPr id="99" name="Freeform 99"/>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100" name="Freeform 100"/>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101" name="Freeform 101"/>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102" name="Freeform 102"/>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103" name="Group 103"/>
            <p:cNvGrpSpPr>
              <a:grpSpLocks noChangeAspect="1"/>
            </p:cNvGrpSpPr>
            <p:nvPr/>
          </p:nvGrpSpPr>
          <p:grpSpPr>
            <a:xfrm>
              <a:off x="224020" y="1668904"/>
              <a:ext cx="1206299" cy="330085"/>
              <a:chOff x="0" y="0"/>
              <a:chExt cx="3687445" cy="1009015"/>
            </a:xfrm>
          </p:grpSpPr>
          <p:sp>
            <p:nvSpPr>
              <p:cNvPr id="104" name="Freeform 104"/>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105" name="Freeform 105"/>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106" name="Freeform 106"/>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107" name="Freeform 107"/>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108" name="Group 108"/>
            <p:cNvGrpSpPr>
              <a:grpSpLocks noChangeAspect="1"/>
            </p:cNvGrpSpPr>
            <p:nvPr/>
          </p:nvGrpSpPr>
          <p:grpSpPr>
            <a:xfrm>
              <a:off x="450858" y="2350827"/>
              <a:ext cx="989470" cy="284847"/>
              <a:chOff x="0" y="0"/>
              <a:chExt cx="3024632" cy="870725"/>
            </a:xfrm>
          </p:grpSpPr>
          <p:sp>
            <p:nvSpPr>
              <p:cNvPr id="109" name="Freeform 109"/>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110" name="Freeform 110"/>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111" name="Freeform 111"/>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112" name="Freeform 112"/>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grpSp>
        <p:nvGrpSpPr>
          <p:cNvPr id="113" name="Group 113"/>
          <p:cNvGrpSpPr/>
          <p:nvPr/>
        </p:nvGrpSpPr>
        <p:grpSpPr>
          <a:xfrm rot="-1562761">
            <a:off x="38622" y="8711343"/>
            <a:ext cx="1504442" cy="1311984"/>
            <a:chOff x="0" y="0"/>
            <a:chExt cx="2005922" cy="1749311"/>
          </a:xfrm>
        </p:grpSpPr>
        <p:grpSp>
          <p:nvGrpSpPr>
            <p:cNvPr id="114" name="Group 114"/>
            <p:cNvGrpSpPr>
              <a:grpSpLocks noChangeAspect="1"/>
            </p:cNvGrpSpPr>
            <p:nvPr/>
          </p:nvGrpSpPr>
          <p:grpSpPr>
            <a:xfrm>
              <a:off x="0" y="0"/>
              <a:ext cx="2005922" cy="1749311"/>
              <a:chOff x="0" y="0"/>
              <a:chExt cx="3757168" cy="3276524"/>
            </a:xfrm>
          </p:grpSpPr>
          <p:sp>
            <p:nvSpPr>
              <p:cNvPr id="115" name="Freeform 115"/>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116" name="Freeform 116"/>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117" name="Freeform 117"/>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118" name="Freeform 118"/>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119" name="Freeform 119"/>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120" name="Freeform 120"/>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121" name="Freeform 121"/>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122" name="Freeform 122"/>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123" name="Freeform 123"/>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124" name="Freeform 124"/>
            <p:cNvSpPr/>
            <p:nvPr/>
          </p:nvSpPr>
          <p:spPr>
            <a:xfrm>
              <a:off x="989050" y="190105"/>
              <a:ext cx="737550" cy="617114"/>
            </a:xfrm>
            <a:custGeom>
              <a:avLst/>
              <a:gdLst/>
              <a:ahLst/>
              <a:cxnLst/>
              <a:rect l="l" t="t" r="r" b="b"/>
              <a:pathLst>
                <a:path w="737550" h="617114">
                  <a:moveTo>
                    <a:pt x="0" y="0"/>
                  </a:moveTo>
                  <a:lnTo>
                    <a:pt x="737550" y="0"/>
                  </a:lnTo>
                  <a:lnTo>
                    <a:pt x="737550" y="617114"/>
                  </a:lnTo>
                  <a:lnTo>
                    <a:pt x="0" y="61711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l-BE"/>
            </a:p>
          </p:txBody>
        </p:sp>
        <p:grpSp>
          <p:nvGrpSpPr>
            <p:cNvPr id="125" name="Group 125"/>
            <p:cNvGrpSpPr/>
            <p:nvPr/>
          </p:nvGrpSpPr>
          <p:grpSpPr>
            <a:xfrm rot="-6335040">
              <a:off x="645450" y="1207582"/>
              <a:ext cx="284778" cy="152560"/>
              <a:chOff x="0" y="0"/>
              <a:chExt cx="711200" cy="381000"/>
            </a:xfrm>
          </p:grpSpPr>
          <p:sp>
            <p:nvSpPr>
              <p:cNvPr id="126" name="Freeform 126"/>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27"/>
                <a:stretch>
                  <a:fillRect/>
                </a:stretch>
              </a:blipFill>
            </p:spPr>
            <p:txBody>
              <a:bodyPr/>
              <a:lstStyle/>
              <a:p>
                <a:endParaRPr lang="nl-BE"/>
              </a:p>
            </p:txBody>
          </p:sp>
        </p:grpSp>
        <p:sp>
          <p:nvSpPr>
            <p:cNvPr id="127" name="Freeform 127"/>
            <p:cNvSpPr/>
            <p:nvPr/>
          </p:nvSpPr>
          <p:spPr>
            <a:xfrm>
              <a:off x="368849" y="598339"/>
              <a:ext cx="745712" cy="837950"/>
            </a:xfrm>
            <a:custGeom>
              <a:avLst/>
              <a:gdLst/>
              <a:ahLst/>
              <a:cxnLst/>
              <a:rect l="l" t="t" r="r" b="b"/>
              <a:pathLst>
                <a:path w="745712" h="837950">
                  <a:moveTo>
                    <a:pt x="0" y="0"/>
                  </a:moveTo>
                  <a:lnTo>
                    <a:pt x="745712" y="0"/>
                  </a:lnTo>
                  <a:lnTo>
                    <a:pt x="745712" y="837950"/>
                  </a:lnTo>
                  <a:lnTo>
                    <a:pt x="0" y="83795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nl-BE"/>
            </a:p>
          </p:txBody>
        </p:sp>
        <p:sp>
          <p:nvSpPr>
            <p:cNvPr id="128" name="Freeform 128"/>
            <p:cNvSpPr/>
            <p:nvPr/>
          </p:nvSpPr>
          <p:spPr>
            <a:xfrm>
              <a:off x="1191238" y="727593"/>
              <a:ext cx="115417" cy="115417"/>
            </a:xfrm>
            <a:custGeom>
              <a:avLst/>
              <a:gdLst/>
              <a:ahLst/>
              <a:cxnLst/>
              <a:rect l="l" t="t" r="r" b="b"/>
              <a:pathLst>
                <a:path w="115417" h="115417">
                  <a:moveTo>
                    <a:pt x="0" y="0"/>
                  </a:moveTo>
                  <a:lnTo>
                    <a:pt x="115416" y="0"/>
                  </a:lnTo>
                  <a:lnTo>
                    <a:pt x="115416" y="115417"/>
                  </a:lnTo>
                  <a:lnTo>
                    <a:pt x="0" y="11541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nl-BE"/>
            </a:p>
          </p:txBody>
        </p:sp>
        <p:sp>
          <p:nvSpPr>
            <p:cNvPr id="129" name="Freeform 129"/>
            <p:cNvSpPr/>
            <p:nvPr/>
          </p:nvSpPr>
          <p:spPr>
            <a:xfrm>
              <a:off x="1400148" y="747655"/>
              <a:ext cx="115417" cy="115417"/>
            </a:xfrm>
            <a:custGeom>
              <a:avLst/>
              <a:gdLst/>
              <a:ahLst/>
              <a:cxnLst/>
              <a:rect l="l" t="t" r="r" b="b"/>
              <a:pathLst>
                <a:path w="115417" h="115417">
                  <a:moveTo>
                    <a:pt x="0" y="0"/>
                  </a:moveTo>
                  <a:lnTo>
                    <a:pt x="115416" y="0"/>
                  </a:lnTo>
                  <a:lnTo>
                    <a:pt x="115416" y="115416"/>
                  </a:lnTo>
                  <a:lnTo>
                    <a:pt x="0" y="11541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nl-BE"/>
            </a:p>
          </p:txBody>
        </p:sp>
        <p:sp>
          <p:nvSpPr>
            <p:cNvPr id="130" name="TextBox 130"/>
            <p:cNvSpPr txBox="1"/>
            <p:nvPr/>
          </p:nvSpPr>
          <p:spPr>
            <a:xfrm rot="1529580">
              <a:off x="1133749" y="385667"/>
              <a:ext cx="524948" cy="96733"/>
            </a:xfrm>
            <a:prstGeom prst="rect">
              <a:avLst/>
            </a:prstGeom>
          </p:spPr>
          <p:txBody>
            <a:bodyPr lIns="0" tIns="0" rIns="0" bIns="0" rtlCol="0" anchor="t">
              <a:spAutoFit/>
            </a:bodyPr>
            <a:lstStyle/>
            <a:p>
              <a:pPr algn="l">
                <a:lnSpc>
                  <a:spcPts val="533"/>
                </a:lnSpc>
              </a:pPr>
              <a:r>
                <a:rPr lang="en-US" sz="380" b="1">
                  <a:solidFill>
                    <a:srgbClr val="FFFFFF"/>
                  </a:solidFill>
                  <a:latin typeface="Montserrat 1 Ultra-Bold"/>
                  <a:ea typeface="Montserrat 1 Ultra-Bold"/>
                  <a:cs typeface="Montserrat 1 Ultra-Bold"/>
                  <a:sym typeface="Montserrat 1 Ultra-Bold"/>
                </a:rPr>
                <a:t>VOET BIJ STUK</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sp>
        <p:nvSpPr>
          <p:cNvPr id="2" name="TextBox 2"/>
          <p:cNvSpPr txBox="1"/>
          <p:nvPr/>
        </p:nvSpPr>
        <p:spPr>
          <a:xfrm>
            <a:off x="87799" y="53511"/>
            <a:ext cx="13458813" cy="1566544"/>
          </a:xfrm>
          <a:prstGeom prst="rect">
            <a:avLst/>
          </a:prstGeom>
        </p:spPr>
        <p:txBody>
          <a:bodyPr lIns="0" tIns="0" rIns="0" bIns="0" rtlCol="0" anchor="t">
            <a:spAutoFit/>
          </a:bodyPr>
          <a:lstStyle/>
          <a:p>
            <a:pPr algn="ctr">
              <a:lnSpc>
                <a:spcPts val="12880"/>
              </a:lnSpc>
            </a:pPr>
            <a:r>
              <a:rPr lang="en-US" sz="9200" b="1" dirty="0">
                <a:solidFill>
                  <a:srgbClr val="000000"/>
                </a:solidFill>
                <a:latin typeface="Open Sans Bold"/>
                <a:ea typeface="Open Sans Bold"/>
                <a:cs typeface="Open Sans Bold"/>
                <a:sym typeface="Open Sans Bold"/>
              </a:rPr>
              <a:t>Les actions</a:t>
            </a:r>
          </a:p>
        </p:txBody>
      </p:sp>
      <p:sp>
        <p:nvSpPr>
          <p:cNvPr id="3" name="TextBox 3"/>
          <p:cNvSpPr txBox="1"/>
          <p:nvPr/>
        </p:nvSpPr>
        <p:spPr>
          <a:xfrm>
            <a:off x="930074" y="2480787"/>
            <a:ext cx="12059165" cy="5729645"/>
          </a:xfrm>
          <a:prstGeom prst="rect">
            <a:avLst/>
          </a:prstGeom>
        </p:spPr>
        <p:txBody>
          <a:bodyPr lIns="0" tIns="0" rIns="0" bIns="0" rtlCol="0" anchor="t">
            <a:spAutoFit/>
          </a:bodyPr>
          <a:lstStyle/>
          <a:p>
            <a:pPr algn="l">
              <a:lnSpc>
                <a:spcPts val="5040"/>
              </a:lnSpc>
            </a:pPr>
            <a:r>
              <a:rPr lang="fr-FR" sz="3600" noProof="0" dirty="0">
                <a:solidFill>
                  <a:srgbClr val="000000"/>
                </a:solidFill>
                <a:latin typeface="Open Sans"/>
                <a:ea typeface="Open Sans"/>
                <a:cs typeface="Open Sans"/>
                <a:sym typeface="Open Sans"/>
              </a:rPr>
              <a:t>3. Cours en classe par l’agent de prévention  </a:t>
            </a:r>
          </a:p>
          <a:p>
            <a:pPr algn="l">
              <a:lnSpc>
                <a:spcPts val="5040"/>
              </a:lnSpc>
            </a:pPr>
            <a:r>
              <a:rPr lang="fr-FR" sz="3600" noProof="0" dirty="0">
                <a:solidFill>
                  <a:srgbClr val="000000"/>
                </a:solidFill>
                <a:latin typeface="Open Sans"/>
                <a:ea typeface="Open Sans"/>
                <a:cs typeface="Open Sans"/>
                <a:sym typeface="Open Sans"/>
              </a:rPr>
              <a:t>4. Formations de relais </a:t>
            </a:r>
          </a:p>
          <a:p>
            <a:pPr marL="777248" lvl="1" indent="-388624" algn="l">
              <a:lnSpc>
                <a:spcPts val="5040"/>
              </a:lnSpc>
              <a:buFont typeface="Arial"/>
              <a:buChar char="•"/>
            </a:pPr>
            <a:r>
              <a:rPr lang="fr-FR" sz="3600" noProof="0" dirty="0">
                <a:solidFill>
                  <a:srgbClr val="000000"/>
                </a:solidFill>
                <a:latin typeface="Open Sans"/>
                <a:ea typeface="Open Sans"/>
                <a:cs typeface="Open Sans"/>
                <a:sym typeface="Open Sans"/>
              </a:rPr>
              <a:t>Formateurs, enseignants </a:t>
            </a:r>
          </a:p>
          <a:p>
            <a:pPr marL="777248" lvl="1" indent="-388624" algn="l">
              <a:lnSpc>
                <a:spcPts val="5040"/>
              </a:lnSpc>
              <a:buFont typeface="Arial"/>
              <a:buChar char="•"/>
            </a:pPr>
            <a:r>
              <a:rPr lang="fr-FR" sz="3600" noProof="0" dirty="0">
                <a:solidFill>
                  <a:srgbClr val="000000"/>
                </a:solidFill>
                <a:latin typeface="Open Sans"/>
                <a:ea typeface="Open Sans"/>
                <a:cs typeface="Open Sans"/>
                <a:sym typeface="Open Sans"/>
              </a:rPr>
              <a:t>Conseil des jeunes, intervenants jeunesse</a:t>
            </a:r>
          </a:p>
          <a:p>
            <a:pPr marL="777248" lvl="1" indent="-388624" algn="l">
              <a:lnSpc>
                <a:spcPts val="5040"/>
              </a:lnSpc>
              <a:buFont typeface="Arial"/>
              <a:buChar char="•"/>
            </a:pPr>
            <a:r>
              <a:rPr lang="fr-FR" sz="3600" noProof="0" dirty="0">
                <a:solidFill>
                  <a:srgbClr val="000000"/>
                </a:solidFill>
                <a:latin typeface="Open Sans"/>
                <a:ea typeface="Open Sans"/>
                <a:cs typeface="Open Sans"/>
                <a:sym typeface="Open Sans"/>
              </a:rPr>
              <a:t>Organisateurs d’événements  </a:t>
            </a:r>
          </a:p>
          <a:p>
            <a:pPr algn="l">
              <a:lnSpc>
                <a:spcPts val="5040"/>
              </a:lnSpc>
            </a:pPr>
            <a:endParaRPr lang="en-US" sz="3600" dirty="0">
              <a:solidFill>
                <a:srgbClr val="000000"/>
              </a:solidFill>
              <a:latin typeface="Open Sans"/>
              <a:ea typeface="Open Sans"/>
              <a:cs typeface="Open Sans"/>
              <a:sym typeface="Open Sans"/>
            </a:endParaRPr>
          </a:p>
          <a:p>
            <a:pPr algn="l">
              <a:lnSpc>
                <a:spcPts val="5040"/>
              </a:lnSpc>
            </a:pPr>
            <a:endParaRPr lang="en-US" sz="3600" dirty="0">
              <a:solidFill>
                <a:srgbClr val="000000"/>
              </a:solidFill>
              <a:latin typeface="Open Sans"/>
              <a:ea typeface="Open Sans"/>
              <a:cs typeface="Open Sans"/>
              <a:sym typeface="Open Sans"/>
            </a:endParaRPr>
          </a:p>
          <a:p>
            <a:pPr algn="l">
              <a:lnSpc>
                <a:spcPts val="5040"/>
              </a:lnSpc>
            </a:pPr>
            <a:endParaRPr lang="en-US" sz="3600" dirty="0">
              <a:solidFill>
                <a:srgbClr val="000000"/>
              </a:solidFill>
              <a:latin typeface="Open Sans"/>
              <a:ea typeface="Open Sans"/>
              <a:cs typeface="Open Sans"/>
              <a:sym typeface="Open Sans"/>
            </a:endParaRPr>
          </a:p>
          <a:p>
            <a:pPr algn="l">
              <a:lnSpc>
                <a:spcPts val="5040"/>
              </a:lnSpc>
            </a:pPr>
            <a:endParaRPr lang="en-US" sz="3600" dirty="0">
              <a:solidFill>
                <a:srgbClr val="000000"/>
              </a:solidFill>
              <a:latin typeface="Open Sans"/>
              <a:ea typeface="Open Sans"/>
              <a:cs typeface="Open Sans"/>
              <a:sym typeface="Open Sans"/>
            </a:endParaRPr>
          </a:p>
        </p:txBody>
      </p:sp>
      <p:grpSp>
        <p:nvGrpSpPr>
          <p:cNvPr id="4" name="Group 4"/>
          <p:cNvGrpSpPr/>
          <p:nvPr/>
        </p:nvGrpSpPr>
        <p:grpSpPr>
          <a:xfrm rot="1363723">
            <a:off x="10190220" y="4612406"/>
            <a:ext cx="8688012" cy="5709299"/>
            <a:chOff x="31836" y="356437"/>
            <a:chExt cx="11584016" cy="7612398"/>
          </a:xfrm>
        </p:grpSpPr>
        <p:sp>
          <p:nvSpPr>
            <p:cNvPr id="5" name="Freeform 5"/>
            <p:cNvSpPr/>
            <p:nvPr/>
          </p:nvSpPr>
          <p:spPr>
            <a:xfrm rot="-1363723">
              <a:off x="494378" y="3218797"/>
              <a:ext cx="10900833" cy="4750038"/>
            </a:xfrm>
            <a:custGeom>
              <a:avLst/>
              <a:gdLst/>
              <a:ahLst/>
              <a:cxnLst/>
              <a:rect l="l" t="t" r="r" b="b"/>
              <a:pathLst>
                <a:path w="10900833" h="4750038">
                  <a:moveTo>
                    <a:pt x="0" y="0"/>
                  </a:moveTo>
                  <a:lnTo>
                    <a:pt x="10900833" y="0"/>
                  </a:lnTo>
                  <a:lnTo>
                    <a:pt x="10900833" y="4750038"/>
                  </a:lnTo>
                  <a:lnTo>
                    <a:pt x="0" y="47500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sp>
          <p:nvSpPr>
            <p:cNvPr id="6" name="Freeform 6"/>
            <p:cNvSpPr/>
            <p:nvPr/>
          </p:nvSpPr>
          <p:spPr>
            <a:xfrm rot="-1363723">
              <a:off x="551397" y="4415768"/>
              <a:ext cx="2240121" cy="1195004"/>
            </a:xfrm>
            <a:custGeom>
              <a:avLst/>
              <a:gdLst/>
              <a:ahLst/>
              <a:cxnLst/>
              <a:rect l="l" t="t" r="r" b="b"/>
              <a:pathLst>
                <a:path w="2240121" h="1195004">
                  <a:moveTo>
                    <a:pt x="0" y="0"/>
                  </a:moveTo>
                  <a:lnTo>
                    <a:pt x="2240121" y="0"/>
                  </a:lnTo>
                  <a:lnTo>
                    <a:pt x="2240121" y="1195004"/>
                  </a:lnTo>
                  <a:lnTo>
                    <a:pt x="0" y="1195004"/>
                  </a:lnTo>
                  <a:lnTo>
                    <a:pt x="0" y="0"/>
                  </a:lnTo>
                  <a:close/>
                </a:path>
              </a:pathLst>
            </a:custGeom>
            <a:blipFill>
              <a:blip r:embed="rId5"/>
              <a:stretch>
                <a:fillRect/>
              </a:stretch>
            </a:blipFill>
          </p:spPr>
          <p:txBody>
            <a:bodyPr/>
            <a:lstStyle/>
            <a:p>
              <a:endParaRPr lang="nl-BE"/>
            </a:p>
          </p:txBody>
        </p:sp>
        <p:sp>
          <p:nvSpPr>
            <p:cNvPr id="7" name="Freeform 7"/>
            <p:cNvSpPr/>
            <p:nvPr/>
          </p:nvSpPr>
          <p:spPr>
            <a:xfrm rot="-1363723">
              <a:off x="7737436" y="356437"/>
              <a:ext cx="2001616" cy="778909"/>
            </a:xfrm>
            <a:custGeom>
              <a:avLst/>
              <a:gdLst/>
              <a:ahLst/>
              <a:cxnLst/>
              <a:rect l="l" t="t" r="r" b="b"/>
              <a:pathLst>
                <a:path w="2001616" h="778909">
                  <a:moveTo>
                    <a:pt x="0" y="0"/>
                  </a:moveTo>
                  <a:lnTo>
                    <a:pt x="2001616" y="0"/>
                  </a:lnTo>
                  <a:lnTo>
                    <a:pt x="2001616" y="778910"/>
                  </a:lnTo>
                  <a:lnTo>
                    <a:pt x="0" y="778910"/>
                  </a:lnTo>
                  <a:lnTo>
                    <a:pt x="0" y="0"/>
                  </a:lnTo>
                  <a:close/>
                </a:path>
              </a:pathLst>
            </a:custGeom>
            <a:blipFill>
              <a:blip r:embed="rId6"/>
              <a:stretch>
                <a:fillRect/>
              </a:stretch>
            </a:blipFill>
          </p:spPr>
          <p:txBody>
            <a:bodyPr/>
            <a:lstStyle/>
            <a:p>
              <a:endParaRPr lang="nl-BE"/>
            </a:p>
          </p:txBody>
        </p:sp>
        <p:grpSp>
          <p:nvGrpSpPr>
            <p:cNvPr id="8" name="Group 8"/>
            <p:cNvGrpSpPr>
              <a:grpSpLocks noChangeAspect="1"/>
            </p:cNvGrpSpPr>
            <p:nvPr/>
          </p:nvGrpSpPr>
          <p:grpSpPr>
            <a:xfrm>
              <a:off x="5775010" y="3589171"/>
              <a:ext cx="952747" cy="726838"/>
              <a:chOff x="0" y="0"/>
              <a:chExt cx="3561804" cy="2717254"/>
            </a:xfrm>
          </p:grpSpPr>
          <p:sp>
            <p:nvSpPr>
              <p:cNvPr id="9" name="Freeform 9"/>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18D99"/>
              </a:solidFill>
            </p:spPr>
            <p:txBody>
              <a:bodyPr/>
              <a:lstStyle/>
              <a:p>
                <a:endParaRPr lang="nl-BE"/>
              </a:p>
            </p:txBody>
          </p:sp>
        </p:grpSp>
        <p:grpSp>
          <p:nvGrpSpPr>
            <p:cNvPr id="10" name="Group 10"/>
            <p:cNvGrpSpPr>
              <a:grpSpLocks noChangeAspect="1"/>
            </p:cNvGrpSpPr>
            <p:nvPr/>
          </p:nvGrpSpPr>
          <p:grpSpPr>
            <a:xfrm>
              <a:off x="5415949" y="1673522"/>
              <a:ext cx="1128723" cy="1255632"/>
              <a:chOff x="0" y="0"/>
              <a:chExt cx="4524388" cy="5033086"/>
            </a:xfrm>
          </p:grpSpPr>
          <p:sp>
            <p:nvSpPr>
              <p:cNvPr id="11" name="Freeform 11"/>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18D99"/>
              </a:solidFill>
            </p:spPr>
            <p:txBody>
              <a:bodyPr/>
              <a:lstStyle/>
              <a:p>
                <a:endParaRPr lang="nl-BE"/>
              </a:p>
            </p:txBody>
          </p:sp>
          <p:sp>
            <p:nvSpPr>
              <p:cNvPr id="12" name="Freeform 12"/>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18D99"/>
              </a:solidFill>
            </p:spPr>
            <p:txBody>
              <a:bodyPr/>
              <a:lstStyle/>
              <a:p>
                <a:endParaRPr lang="nl-BE"/>
              </a:p>
            </p:txBody>
          </p:sp>
          <p:sp>
            <p:nvSpPr>
              <p:cNvPr id="13" name="Freeform 13"/>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18D99"/>
              </a:solidFill>
            </p:spPr>
            <p:txBody>
              <a:bodyPr/>
              <a:lstStyle/>
              <a:p>
                <a:endParaRPr lang="nl-BE"/>
              </a:p>
            </p:txBody>
          </p:sp>
          <p:sp>
            <p:nvSpPr>
              <p:cNvPr id="14" name="Freeform 14"/>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18D99"/>
              </a:solidFill>
            </p:spPr>
            <p:txBody>
              <a:bodyPr/>
              <a:lstStyle/>
              <a:p>
                <a:endParaRPr lang="nl-BE"/>
              </a:p>
            </p:txBody>
          </p:sp>
          <p:sp>
            <p:nvSpPr>
              <p:cNvPr id="15" name="Freeform 15"/>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18D99"/>
              </a:solidFill>
            </p:spPr>
            <p:txBody>
              <a:bodyPr/>
              <a:lstStyle/>
              <a:p>
                <a:endParaRPr lang="nl-BE"/>
              </a:p>
            </p:txBody>
          </p:sp>
          <p:sp>
            <p:nvSpPr>
              <p:cNvPr id="16" name="Freeform 16"/>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18D99"/>
              </a:solidFill>
            </p:spPr>
            <p:txBody>
              <a:bodyPr/>
              <a:lstStyle/>
              <a:p>
                <a:endParaRPr lang="nl-BE"/>
              </a:p>
            </p:txBody>
          </p:sp>
        </p:grpSp>
        <p:grpSp>
          <p:nvGrpSpPr>
            <p:cNvPr id="17" name="Group 17"/>
            <p:cNvGrpSpPr>
              <a:grpSpLocks noChangeAspect="1"/>
            </p:cNvGrpSpPr>
            <p:nvPr/>
          </p:nvGrpSpPr>
          <p:grpSpPr>
            <a:xfrm>
              <a:off x="5846655" y="3143483"/>
              <a:ext cx="428764" cy="207830"/>
              <a:chOff x="0" y="0"/>
              <a:chExt cx="2044192" cy="990854"/>
            </a:xfrm>
          </p:grpSpPr>
          <p:sp>
            <p:nvSpPr>
              <p:cNvPr id="18" name="Freeform 18"/>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19" name="Freeform 19"/>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20" name="Freeform 20"/>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21" name="Freeform 21"/>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22" name="Group 22"/>
            <p:cNvGrpSpPr>
              <a:grpSpLocks noChangeAspect="1"/>
            </p:cNvGrpSpPr>
            <p:nvPr/>
          </p:nvGrpSpPr>
          <p:grpSpPr>
            <a:xfrm>
              <a:off x="5674321" y="2908953"/>
              <a:ext cx="773432" cy="211638"/>
              <a:chOff x="0" y="0"/>
              <a:chExt cx="3687445" cy="1009015"/>
            </a:xfrm>
          </p:grpSpPr>
          <p:sp>
            <p:nvSpPr>
              <p:cNvPr id="23" name="Freeform 23"/>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24" name="Freeform 24"/>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25" name="Freeform 25"/>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26" name="Freeform 26"/>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27" name="Group 27"/>
            <p:cNvGrpSpPr>
              <a:grpSpLocks noChangeAspect="1"/>
            </p:cNvGrpSpPr>
            <p:nvPr/>
          </p:nvGrpSpPr>
          <p:grpSpPr>
            <a:xfrm>
              <a:off x="5813343" y="3374205"/>
              <a:ext cx="634410" cy="182633"/>
              <a:chOff x="0" y="0"/>
              <a:chExt cx="3024632" cy="870725"/>
            </a:xfrm>
          </p:grpSpPr>
          <p:sp>
            <p:nvSpPr>
              <p:cNvPr id="28" name="Freeform 28"/>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29" name="Freeform 29"/>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30" name="Freeform 30"/>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31" name="Freeform 31"/>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sp>
          <p:nvSpPr>
            <p:cNvPr id="32" name="Freeform 32"/>
            <p:cNvSpPr/>
            <p:nvPr/>
          </p:nvSpPr>
          <p:spPr>
            <a:xfrm rot="-1363723">
              <a:off x="979859" y="6036259"/>
              <a:ext cx="2490461" cy="1245231"/>
            </a:xfrm>
            <a:custGeom>
              <a:avLst/>
              <a:gdLst/>
              <a:ahLst/>
              <a:cxnLst/>
              <a:rect l="l" t="t" r="r" b="b"/>
              <a:pathLst>
                <a:path w="2490461" h="1245231">
                  <a:moveTo>
                    <a:pt x="0" y="0"/>
                  </a:moveTo>
                  <a:lnTo>
                    <a:pt x="2490461" y="0"/>
                  </a:lnTo>
                  <a:lnTo>
                    <a:pt x="2490461" y="1245230"/>
                  </a:lnTo>
                  <a:lnTo>
                    <a:pt x="0" y="1245230"/>
                  </a:lnTo>
                  <a:lnTo>
                    <a:pt x="0" y="0"/>
                  </a:lnTo>
                  <a:close/>
                </a:path>
              </a:pathLst>
            </a:custGeom>
            <a:blipFill>
              <a:blip r:embed="rId7"/>
              <a:stretch>
                <a:fillRect/>
              </a:stretch>
            </a:blipFill>
          </p:spPr>
          <p:txBody>
            <a:bodyPr/>
            <a:lstStyle/>
            <a:p>
              <a:endParaRPr lang="nl-BE"/>
            </a:p>
          </p:txBody>
        </p:sp>
        <p:sp>
          <p:nvSpPr>
            <p:cNvPr id="33" name="TextBox 33"/>
            <p:cNvSpPr txBox="1"/>
            <p:nvPr/>
          </p:nvSpPr>
          <p:spPr>
            <a:xfrm rot="-1363723">
              <a:off x="31836" y="3548500"/>
              <a:ext cx="3707467" cy="548747"/>
            </a:xfrm>
            <a:prstGeom prst="rect">
              <a:avLst/>
            </a:prstGeom>
          </p:spPr>
          <p:txBody>
            <a:bodyPr lIns="0" tIns="0" rIns="0" bIns="0" rtlCol="0" anchor="t">
              <a:spAutoFit/>
            </a:bodyPr>
            <a:lstStyle/>
            <a:p>
              <a:pPr algn="l">
                <a:lnSpc>
                  <a:spcPts val="3379"/>
                </a:lnSpc>
              </a:pPr>
              <a:r>
                <a:rPr lang="en-US" sz="2414" b="1">
                  <a:solidFill>
                    <a:srgbClr val="009E8F"/>
                  </a:solidFill>
                  <a:latin typeface="Helvetica Bold"/>
                  <a:ea typeface="Helvetica Bold"/>
                  <a:cs typeface="Helvetica Bold"/>
                  <a:sym typeface="Helvetica Bold"/>
                </a:rPr>
                <a:t>Generatie</a:t>
              </a:r>
              <a:r>
                <a:rPr lang="en-US" sz="2414" b="1">
                  <a:solidFill>
                    <a:srgbClr val="FFFFFF"/>
                  </a:solidFill>
                  <a:latin typeface="Helvetica Bold"/>
                  <a:ea typeface="Helvetica Bold"/>
                  <a:cs typeface="Helvetica Bold"/>
                  <a:sym typeface="Helvetica Bold"/>
                </a:rPr>
                <a:t> </a:t>
              </a:r>
              <a:r>
                <a:rPr lang="en-US" sz="2414" b="1">
                  <a:solidFill>
                    <a:srgbClr val="009E8F"/>
                  </a:solidFill>
                  <a:latin typeface="Helvetica Bold"/>
                  <a:ea typeface="Helvetica Bold"/>
                  <a:cs typeface="Helvetica Bold"/>
                  <a:sym typeface="Helvetica Bold"/>
                </a:rPr>
                <a:t>Rookvrij</a:t>
              </a:r>
            </a:p>
          </p:txBody>
        </p:sp>
        <p:sp>
          <p:nvSpPr>
            <p:cNvPr id="34" name="TextBox 34"/>
            <p:cNvSpPr txBox="1"/>
            <p:nvPr/>
          </p:nvSpPr>
          <p:spPr>
            <a:xfrm rot="20236277">
              <a:off x="5441279" y="5854700"/>
              <a:ext cx="6174573" cy="364715"/>
            </a:xfrm>
            <a:prstGeom prst="rect">
              <a:avLst/>
            </a:prstGeom>
          </p:spPr>
          <p:txBody>
            <a:bodyPr lIns="0" tIns="0" rIns="0" bIns="0" rtlCol="0" anchor="t">
              <a:spAutoFit/>
            </a:bodyPr>
            <a:lstStyle/>
            <a:p>
              <a:pPr algn="l">
                <a:lnSpc>
                  <a:spcPts val="2253"/>
                </a:lnSpc>
              </a:pPr>
              <a:r>
                <a:rPr lang="en-US" sz="1609" b="1" dirty="0">
                  <a:solidFill>
                    <a:srgbClr val="FFFFFF"/>
                  </a:solidFill>
                  <a:latin typeface="Helvetica Bold"/>
                  <a:ea typeface="Helvetica Bold"/>
                  <a:cs typeface="Helvetica Bold"/>
                  <a:sym typeface="Helvetica Bold"/>
                </a:rPr>
                <a:t>Tous ensemble vers </a:t>
              </a:r>
              <a:r>
                <a:rPr lang="en-US" sz="1609" b="1" dirty="0" err="1">
                  <a:solidFill>
                    <a:srgbClr val="FFFFFF"/>
                  </a:solidFill>
                  <a:latin typeface="Helvetica Bold"/>
                  <a:ea typeface="Helvetica Bold"/>
                  <a:cs typeface="Helvetica Bold"/>
                  <a:sym typeface="Helvetica Bold"/>
                </a:rPr>
                <a:t>une</a:t>
              </a:r>
              <a:r>
                <a:rPr lang="en-US" sz="1609" b="1" dirty="0">
                  <a:solidFill>
                    <a:srgbClr val="FFFFFF"/>
                  </a:solidFill>
                  <a:latin typeface="Helvetica Bold"/>
                  <a:ea typeface="Helvetica Bold"/>
                  <a:cs typeface="Helvetica Bold"/>
                  <a:sym typeface="Helvetica Bold"/>
                </a:rPr>
                <a:t> société sans </a:t>
              </a:r>
              <a:r>
                <a:rPr lang="en-US" sz="1609" b="1" dirty="0" err="1">
                  <a:solidFill>
                    <a:srgbClr val="FFFFFF"/>
                  </a:solidFill>
                  <a:latin typeface="Helvetica Bold"/>
                  <a:ea typeface="Helvetica Bold"/>
                  <a:cs typeface="Helvetica Bold"/>
                  <a:sym typeface="Helvetica Bold"/>
                </a:rPr>
                <a:t>tabac</a:t>
              </a:r>
              <a:endParaRPr lang="en-US" sz="1609" b="1" dirty="0">
                <a:solidFill>
                  <a:srgbClr val="FFFFFF"/>
                </a:solidFill>
                <a:latin typeface="Helvetica Bold"/>
                <a:ea typeface="Helvetica Bold"/>
                <a:cs typeface="Helvetica Bold"/>
                <a:sym typeface="Helvetica Bold"/>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grpSp>
        <p:nvGrpSpPr>
          <p:cNvPr id="2" name="Group 2"/>
          <p:cNvGrpSpPr/>
          <p:nvPr/>
        </p:nvGrpSpPr>
        <p:grpSpPr>
          <a:xfrm rot="-1562761">
            <a:off x="14546423" y="338082"/>
            <a:ext cx="3614848" cy="3152413"/>
            <a:chOff x="0" y="0"/>
            <a:chExt cx="4819797" cy="4203217"/>
          </a:xfrm>
        </p:grpSpPr>
        <p:grpSp>
          <p:nvGrpSpPr>
            <p:cNvPr id="3" name="Group 3"/>
            <p:cNvGrpSpPr>
              <a:grpSpLocks noChangeAspect="1"/>
            </p:cNvGrpSpPr>
            <p:nvPr/>
          </p:nvGrpSpPr>
          <p:grpSpPr>
            <a:xfrm>
              <a:off x="0" y="0"/>
              <a:ext cx="4819797" cy="4203217"/>
              <a:chOff x="0" y="0"/>
              <a:chExt cx="3757168" cy="3276524"/>
            </a:xfrm>
          </p:grpSpPr>
          <p:sp>
            <p:nvSpPr>
              <p:cNvPr id="4" name="Freeform 4"/>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5" name="Freeform 5"/>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6" name="Freeform 6"/>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7" name="Freeform 7"/>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8" name="Freeform 8"/>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9" name="Freeform 9"/>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10" name="Freeform 10"/>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11" name="Freeform 11"/>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12" name="Freeform 12"/>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13" name="Freeform 13"/>
            <p:cNvSpPr/>
            <p:nvPr/>
          </p:nvSpPr>
          <p:spPr>
            <a:xfrm>
              <a:off x="2376474" y="456781"/>
              <a:ext cx="1772174" cy="1482793"/>
            </a:xfrm>
            <a:custGeom>
              <a:avLst/>
              <a:gdLst/>
              <a:ahLst/>
              <a:cxnLst/>
              <a:rect l="l" t="t" r="r" b="b"/>
              <a:pathLst>
                <a:path w="1772174" h="1482793">
                  <a:moveTo>
                    <a:pt x="0" y="0"/>
                  </a:moveTo>
                  <a:lnTo>
                    <a:pt x="1772174" y="0"/>
                  </a:lnTo>
                  <a:lnTo>
                    <a:pt x="1772174" y="1482792"/>
                  </a:lnTo>
                  <a:lnTo>
                    <a:pt x="0" y="14827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BE"/>
            </a:p>
          </p:txBody>
        </p:sp>
        <p:grpSp>
          <p:nvGrpSpPr>
            <p:cNvPr id="14" name="Group 14"/>
            <p:cNvGrpSpPr/>
            <p:nvPr/>
          </p:nvGrpSpPr>
          <p:grpSpPr>
            <a:xfrm rot="-6335040">
              <a:off x="1550877" y="2901558"/>
              <a:ext cx="684261" cy="366568"/>
              <a:chOff x="0" y="0"/>
              <a:chExt cx="711200" cy="381000"/>
            </a:xfrm>
          </p:grpSpPr>
          <p:sp>
            <p:nvSpPr>
              <p:cNvPr id="15" name="Freeform 15"/>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4"/>
                <a:stretch>
                  <a:fillRect/>
                </a:stretch>
              </a:blipFill>
            </p:spPr>
            <p:txBody>
              <a:bodyPr/>
              <a:lstStyle/>
              <a:p>
                <a:endParaRPr lang="nl-BE"/>
              </a:p>
            </p:txBody>
          </p:sp>
        </p:grpSp>
        <p:sp>
          <p:nvSpPr>
            <p:cNvPr id="16" name="Freeform 16"/>
            <p:cNvSpPr/>
            <p:nvPr/>
          </p:nvSpPr>
          <p:spPr>
            <a:xfrm>
              <a:off x="886264" y="1437680"/>
              <a:ext cx="1791785" cy="2013412"/>
            </a:xfrm>
            <a:custGeom>
              <a:avLst/>
              <a:gdLst/>
              <a:ahLst/>
              <a:cxnLst/>
              <a:rect l="l" t="t" r="r" b="b"/>
              <a:pathLst>
                <a:path w="1791785" h="2013412">
                  <a:moveTo>
                    <a:pt x="0" y="0"/>
                  </a:moveTo>
                  <a:lnTo>
                    <a:pt x="1791785" y="0"/>
                  </a:lnTo>
                  <a:lnTo>
                    <a:pt x="1791785" y="2013413"/>
                  </a:lnTo>
                  <a:lnTo>
                    <a:pt x="0" y="2013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BE"/>
            </a:p>
          </p:txBody>
        </p:sp>
        <p:sp>
          <p:nvSpPr>
            <p:cNvPr id="17" name="Freeform 17"/>
            <p:cNvSpPr/>
            <p:nvPr/>
          </p:nvSpPr>
          <p:spPr>
            <a:xfrm>
              <a:off x="2862287" y="1748249"/>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a:p>
          </p:txBody>
        </p:sp>
        <p:sp>
          <p:nvSpPr>
            <p:cNvPr id="18" name="Freeform 18"/>
            <p:cNvSpPr/>
            <p:nvPr/>
          </p:nvSpPr>
          <p:spPr>
            <a:xfrm>
              <a:off x="3364253" y="1796453"/>
              <a:ext cx="277321" cy="277321"/>
            </a:xfrm>
            <a:custGeom>
              <a:avLst/>
              <a:gdLst/>
              <a:ahLst/>
              <a:cxnLst/>
              <a:rect l="l" t="t" r="r" b="b"/>
              <a:pathLst>
                <a:path w="277321" h="277321">
                  <a:moveTo>
                    <a:pt x="0" y="0"/>
                  </a:moveTo>
                  <a:lnTo>
                    <a:pt x="277321" y="0"/>
                  </a:lnTo>
                  <a:lnTo>
                    <a:pt x="277321" y="277321"/>
                  </a:lnTo>
                  <a:lnTo>
                    <a:pt x="0" y="2773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a:p>
          </p:txBody>
        </p:sp>
        <p:sp>
          <p:nvSpPr>
            <p:cNvPr id="19" name="TextBox 19"/>
            <p:cNvSpPr txBox="1"/>
            <p:nvPr/>
          </p:nvSpPr>
          <p:spPr>
            <a:xfrm rot="1529580">
              <a:off x="2718403" y="952097"/>
              <a:ext cx="1261337" cy="205707"/>
            </a:xfrm>
            <a:prstGeom prst="rect">
              <a:avLst/>
            </a:prstGeom>
          </p:spPr>
          <p:txBody>
            <a:bodyPr lIns="0" tIns="0" rIns="0" bIns="0" rtlCol="0" anchor="t">
              <a:spAutoFit/>
            </a:bodyPr>
            <a:lstStyle/>
            <a:p>
              <a:pPr algn="l">
                <a:lnSpc>
                  <a:spcPts val="1280"/>
                </a:lnSpc>
              </a:pPr>
              <a:r>
                <a:rPr lang="en-US" sz="914" b="1">
                  <a:solidFill>
                    <a:srgbClr val="FFFFFF"/>
                  </a:solidFill>
                  <a:latin typeface="Montserrat 1 Ultra-Bold"/>
                  <a:ea typeface="Montserrat 1 Ultra-Bold"/>
                  <a:cs typeface="Montserrat 1 Ultra-Bold"/>
                  <a:sym typeface="Montserrat 1 Ultra-Bold"/>
                </a:rPr>
                <a:t>VOET BIJ STUK</a:t>
              </a:r>
            </a:p>
          </p:txBody>
        </p:sp>
      </p:grpSp>
      <p:sp>
        <p:nvSpPr>
          <p:cNvPr id="20" name="Freeform 20"/>
          <p:cNvSpPr/>
          <p:nvPr/>
        </p:nvSpPr>
        <p:spPr>
          <a:xfrm>
            <a:off x="10354553" y="4927392"/>
            <a:ext cx="7896060" cy="5377788"/>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11"/>
            <a:stretch>
              <a:fillRect/>
            </a:stretch>
          </a:blipFill>
        </p:spPr>
        <p:txBody>
          <a:bodyPr/>
          <a:lstStyle/>
          <a:p>
            <a:endParaRPr lang="nl-BE"/>
          </a:p>
        </p:txBody>
      </p:sp>
      <p:sp>
        <p:nvSpPr>
          <p:cNvPr id="21" name="TextBox 21"/>
          <p:cNvSpPr txBox="1"/>
          <p:nvPr/>
        </p:nvSpPr>
        <p:spPr>
          <a:xfrm>
            <a:off x="87799" y="53511"/>
            <a:ext cx="13458813" cy="1566544"/>
          </a:xfrm>
          <a:prstGeom prst="rect">
            <a:avLst/>
          </a:prstGeom>
        </p:spPr>
        <p:txBody>
          <a:bodyPr lIns="0" tIns="0" rIns="0" bIns="0" rtlCol="0" anchor="t">
            <a:spAutoFit/>
          </a:bodyPr>
          <a:lstStyle/>
          <a:p>
            <a:pPr algn="ctr">
              <a:lnSpc>
                <a:spcPts val="12880"/>
              </a:lnSpc>
            </a:pPr>
            <a:r>
              <a:rPr lang="en-US" sz="9200" b="1" dirty="0">
                <a:solidFill>
                  <a:srgbClr val="000000"/>
                </a:solidFill>
                <a:latin typeface="Open Sans Bold"/>
                <a:ea typeface="Open Sans Bold"/>
                <a:cs typeface="Open Sans Bold"/>
                <a:sym typeface="Open Sans Bold"/>
              </a:rPr>
              <a:t>Les actions</a:t>
            </a:r>
          </a:p>
        </p:txBody>
      </p:sp>
      <p:sp>
        <p:nvSpPr>
          <p:cNvPr id="22" name="TextBox 22"/>
          <p:cNvSpPr txBox="1"/>
          <p:nvPr/>
        </p:nvSpPr>
        <p:spPr>
          <a:xfrm>
            <a:off x="930074" y="2480787"/>
            <a:ext cx="12059165" cy="5729645"/>
          </a:xfrm>
          <a:prstGeom prst="rect">
            <a:avLst/>
          </a:prstGeom>
        </p:spPr>
        <p:txBody>
          <a:bodyPr lIns="0" tIns="0" rIns="0" bIns="0" rtlCol="0" anchor="t">
            <a:spAutoFit/>
          </a:bodyPr>
          <a:lstStyle/>
          <a:p>
            <a:pPr algn="l">
              <a:lnSpc>
                <a:spcPts val="5040"/>
              </a:lnSpc>
            </a:pPr>
            <a:r>
              <a:rPr lang="fr-BE" sz="3600" noProof="0" dirty="0">
                <a:solidFill>
                  <a:srgbClr val="000000"/>
                </a:solidFill>
                <a:latin typeface="Open Sans"/>
                <a:ea typeface="Open Sans"/>
                <a:cs typeface="Open Sans"/>
                <a:sym typeface="Open Sans"/>
              </a:rPr>
              <a:t>5. Action Chaussettes   </a:t>
            </a:r>
          </a:p>
          <a:p>
            <a:pPr marL="777248" lvl="1" indent="-388624" algn="l">
              <a:lnSpc>
                <a:spcPts val="5040"/>
              </a:lnSpc>
              <a:buFont typeface="Arial"/>
              <a:buChar char="•"/>
            </a:pPr>
            <a:r>
              <a:rPr lang="fr-BE" sz="3600" noProof="0" dirty="0">
                <a:solidFill>
                  <a:srgbClr val="000000"/>
                </a:solidFill>
                <a:latin typeface="Open Sans"/>
                <a:ea typeface="Open Sans"/>
                <a:cs typeface="Open Sans"/>
                <a:sym typeface="Open Sans"/>
              </a:rPr>
              <a:t>Distribution de chaussettes en 6</a:t>
            </a:r>
            <a:r>
              <a:rPr lang="fr-BE" sz="3600" baseline="30000" noProof="0" dirty="0">
                <a:solidFill>
                  <a:srgbClr val="000000"/>
                </a:solidFill>
                <a:latin typeface="Open Sans"/>
                <a:ea typeface="Open Sans"/>
                <a:cs typeface="Open Sans"/>
                <a:sym typeface="Open Sans"/>
              </a:rPr>
              <a:t>e</a:t>
            </a:r>
            <a:r>
              <a:rPr lang="fr-BE" sz="3600" noProof="0" dirty="0">
                <a:solidFill>
                  <a:srgbClr val="000000"/>
                </a:solidFill>
                <a:latin typeface="Open Sans"/>
                <a:ea typeface="Open Sans"/>
                <a:cs typeface="Open Sans"/>
                <a:sym typeface="Open Sans"/>
              </a:rPr>
              <a:t> primaire </a:t>
            </a:r>
          </a:p>
          <a:p>
            <a:pPr marL="777248" lvl="1" indent="-388624" algn="l">
              <a:lnSpc>
                <a:spcPts val="5040"/>
              </a:lnSpc>
              <a:buFont typeface="Arial"/>
              <a:buChar char="•"/>
            </a:pPr>
            <a:r>
              <a:rPr lang="fr-BE" sz="3600" noProof="0" dirty="0">
                <a:solidFill>
                  <a:srgbClr val="000000"/>
                </a:solidFill>
                <a:latin typeface="Open Sans"/>
                <a:ea typeface="Open Sans"/>
                <a:cs typeface="Open Sans"/>
                <a:sym typeface="Open Sans"/>
              </a:rPr>
              <a:t>Campagne lors du marché de Noël 2024</a:t>
            </a:r>
          </a:p>
          <a:p>
            <a:pPr marL="777248" lvl="1" indent="-388624" algn="l">
              <a:lnSpc>
                <a:spcPts val="5040"/>
              </a:lnSpc>
              <a:buFont typeface="Arial"/>
              <a:buChar char="•"/>
            </a:pPr>
            <a:r>
              <a:rPr lang="fr-BE" sz="3600" noProof="0" dirty="0">
                <a:solidFill>
                  <a:srgbClr val="000000"/>
                </a:solidFill>
                <a:latin typeface="Open Sans"/>
                <a:ea typeface="Open Sans"/>
                <a:cs typeface="Open Sans"/>
                <a:sym typeface="Open Sans"/>
              </a:rPr>
              <a:t>Campagne lors du marché annuel 2025</a:t>
            </a:r>
          </a:p>
          <a:p>
            <a:pPr marL="777248" lvl="1" indent="-388624" algn="l">
              <a:lnSpc>
                <a:spcPts val="5040"/>
              </a:lnSpc>
              <a:buFont typeface="Arial"/>
              <a:buChar char="•"/>
            </a:pPr>
            <a:r>
              <a:rPr lang="fr-BE" sz="3600" noProof="0" dirty="0">
                <a:solidFill>
                  <a:srgbClr val="000000"/>
                </a:solidFill>
                <a:latin typeface="Open Sans"/>
                <a:ea typeface="Open Sans"/>
                <a:cs typeface="Open Sans"/>
                <a:sym typeface="Open Sans"/>
              </a:rPr>
              <a:t>Appel aux organisations sportives </a:t>
            </a:r>
          </a:p>
          <a:p>
            <a:pPr marL="777248" lvl="1" indent="-388624" algn="l">
              <a:lnSpc>
                <a:spcPts val="5040"/>
              </a:lnSpc>
              <a:buFont typeface="Arial"/>
              <a:buChar char="•"/>
            </a:pPr>
            <a:r>
              <a:rPr lang="fr-BE" sz="3600" noProof="0" dirty="0">
                <a:solidFill>
                  <a:srgbClr val="000000"/>
                </a:solidFill>
                <a:latin typeface="Open Sans"/>
                <a:ea typeface="Open Sans"/>
                <a:cs typeface="Open Sans"/>
                <a:sym typeface="Open Sans"/>
              </a:rPr>
              <a:t>Concours de vente de chaussettes</a:t>
            </a:r>
          </a:p>
          <a:p>
            <a:pPr algn="l">
              <a:lnSpc>
                <a:spcPts val="5040"/>
              </a:lnSpc>
            </a:pPr>
            <a:endParaRPr lang="en-US" sz="3600" dirty="0">
              <a:solidFill>
                <a:srgbClr val="000000"/>
              </a:solidFill>
              <a:latin typeface="Open Sans"/>
              <a:ea typeface="Open Sans"/>
              <a:cs typeface="Open Sans"/>
              <a:sym typeface="Open Sans"/>
            </a:endParaRPr>
          </a:p>
          <a:p>
            <a:pPr algn="l">
              <a:lnSpc>
                <a:spcPts val="5040"/>
              </a:lnSpc>
            </a:pPr>
            <a:endParaRPr lang="en-US" sz="3600" dirty="0">
              <a:solidFill>
                <a:srgbClr val="000000"/>
              </a:solidFill>
              <a:latin typeface="Open Sans"/>
              <a:ea typeface="Open Sans"/>
              <a:cs typeface="Open Sans"/>
              <a:sym typeface="Open Sans"/>
            </a:endParaRPr>
          </a:p>
          <a:p>
            <a:pPr algn="l">
              <a:lnSpc>
                <a:spcPts val="5040"/>
              </a:lnSpc>
            </a:pPr>
            <a:endParaRPr lang="en-US" sz="3600" dirty="0">
              <a:solidFill>
                <a:srgbClr val="000000"/>
              </a:solidFill>
              <a:latin typeface="Open Sans"/>
              <a:ea typeface="Open Sans"/>
              <a:cs typeface="Open Sans"/>
              <a:sym typeface="Open Sans"/>
            </a:endParaRPr>
          </a:p>
        </p:txBody>
      </p:sp>
      <p:grpSp>
        <p:nvGrpSpPr>
          <p:cNvPr id="23" name="Group 23"/>
          <p:cNvGrpSpPr/>
          <p:nvPr/>
        </p:nvGrpSpPr>
        <p:grpSpPr>
          <a:xfrm>
            <a:off x="3689409" y="7052456"/>
            <a:ext cx="1272435" cy="2665388"/>
            <a:chOff x="0" y="0"/>
            <a:chExt cx="1696580" cy="3553851"/>
          </a:xfrm>
        </p:grpSpPr>
        <p:grpSp>
          <p:nvGrpSpPr>
            <p:cNvPr id="24" name="Group 24"/>
            <p:cNvGrpSpPr>
              <a:grpSpLocks noChangeAspect="1"/>
            </p:cNvGrpSpPr>
            <p:nvPr/>
          </p:nvGrpSpPr>
          <p:grpSpPr>
            <a:xfrm>
              <a:off x="531381" y="2664937"/>
              <a:ext cx="1165199" cy="888915"/>
              <a:chOff x="0" y="0"/>
              <a:chExt cx="3561804" cy="2717254"/>
            </a:xfrm>
          </p:grpSpPr>
          <p:sp>
            <p:nvSpPr>
              <p:cNvPr id="25" name="Freeform 25"/>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26" name="Group 26"/>
            <p:cNvGrpSpPr>
              <a:grpSpLocks noChangeAspect="1"/>
            </p:cNvGrpSpPr>
            <p:nvPr/>
          </p:nvGrpSpPr>
          <p:grpSpPr>
            <a:xfrm>
              <a:off x="0" y="0"/>
              <a:ext cx="1480094" cy="1646509"/>
              <a:chOff x="0" y="0"/>
              <a:chExt cx="4524388" cy="5033086"/>
            </a:xfrm>
          </p:grpSpPr>
          <p:sp>
            <p:nvSpPr>
              <p:cNvPr id="27" name="Freeform 27"/>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28" name="Freeform 28"/>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29" name="Freeform 29"/>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30" name="Freeform 30"/>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31" name="Freeform 31"/>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32" name="Freeform 32"/>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33" name="Group 33"/>
            <p:cNvGrpSpPr>
              <a:grpSpLocks noChangeAspect="1"/>
            </p:cNvGrpSpPr>
            <p:nvPr/>
          </p:nvGrpSpPr>
          <p:grpSpPr>
            <a:xfrm>
              <a:off x="527642" y="2013282"/>
              <a:ext cx="668730" cy="324146"/>
              <a:chOff x="0" y="0"/>
              <a:chExt cx="2044192" cy="990854"/>
            </a:xfrm>
          </p:grpSpPr>
          <p:sp>
            <p:nvSpPr>
              <p:cNvPr id="34" name="Freeform 34"/>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35" name="Freeform 35"/>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36" name="Freeform 36"/>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37" name="Freeform 37"/>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38" name="Group 38"/>
            <p:cNvGrpSpPr>
              <a:grpSpLocks noChangeAspect="1"/>
            </p:cNvGrpSpPr>
            <p:nvPr/>
          </p:nvGrpSpPr>
          <p:grpSpPr>
            <a:xfrm>
              <a:off x="224020" y="1668904"/>
              <a:ext cx="1206299" cy="330085"/>
              <a:chOff x="0" y="0"/>
              <a:chExt cx="3687445" cy="1009015"/>
            </a:xfrm>
          </p:grpSpPr>
          <p:sp>
            <p:nvSpPr>
              <p:cNvPr id="39" name="Freeform 39"/>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40" name="Freeform 40"/>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41" name="Freeform 41"/>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42" name="Freeform 42"/>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43" name="Group 43"/>
            <p:cNvGrpSpPr>
              <a:grpSpLocks noChangeAspect="1"/>
            </p:cNvGrpSpPr>
            <p:nvPr/>
          </p:nvGrpSpPr>
          <p:grpSpPr>
            <a:xfrm>
              <a:off x="450858" y="2350827"/>
              <a:ext cx="989470" cy="284847"/>
              <a:chOff x="0" y="0"/>
              <a:chExt cx="3024632" cy="870725"/>
            </a:xfrm>
          </p:grpSpPr>
          <p:sp>
            <p:nvSpPr>
              <p:cNvPr id="44" name="Freeform 44"/>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45" name="Freeform 45"/>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46" name="Freeform 46"/>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47" name="Freeform 47"/>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sp>
        <p:nvSpPr>
          <p:cNvPr id="2" name="Freeform 2"/>
          <p:cNvSpPr/>
          <p:nvPr/>
        </p:nvSpPr>
        <p:spPr>
          <a:xfrm>
            <a:off x="1428750" y="0"/>
            <a:ext cx="15430500" cy="10287000"/>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2"/>
            <a:stretch>
              <a:fillRect/>
            </a:stretch>
          </a:blipFill>
        </p:spPr>
        <p:txBody>
          <a:bodyPr/>
          <a:lstStyle/>
          <a:p>
            <a:endParaRPr lang="nl-BE"/>
          </a:p>
        </p:txBody>
      </p:sp>
      <p:grpSp>
        <p:nvGrpSpPr>
          <p:cNvPr id="3" name="Group 3"/>
          <p:cNvGrpSpPr/>
          <p:nvPr/>
        </p:nvGrpSpPr>
        <p:grpSpPr>
          <a:xfrm>
            <a:off x="16947570" y="7540861"/>
            <a:ext cx="1272435" cy="2665388"/>
            <a:chOff x="0" y="0"/>
            <a:chExt cx="1696580" cy="3553851"/>
          </a:xfrm>
        </p:grpSpPr>
        <p:grpSp>
          <p:nvGrpSpPr>
            <p:cNvPr id="4" name="Group 4"/>
            <p:cNvGrpSpPr>
              <a:grpSpLocks noChangeAspect="1"/>
            </p:cNvGrpSpPr>
            <p:nvPr/>
          </p:nvGrpSpPr>
          <p:grpSpPr>
            <a:xfrm>
              <a:off x="531381" y="2664937"/>
              <a:ext cx="1165199" cy="888915"/>
              <a:chOff x="0" y="0"/>
              <a:chExt cx="3561804" cy="2717254"/>
            </a:xfrm>
          </p:grpSpPr>
          <p:sp>
            <p:nvSpPr>
              <p:cNvPr id="5" name="Freeform 5"/>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6" name="Group 6"/>
            <p:cNvGrpSpPr>
              <a:grpSpLocks noChangeAspect="1"/>
            </p:cNvGrpSpPr>
            <p:nvPr/>
          </p:nvGrpSpPr>
          <p:grpSpPr>
            <a:xfrm>
              <a:off x="0" y="0"/>
              <a:ext cx="1480094" cy="1646509"/>
              <a:chOff x="0" y="0"/>
              <a:chExt cx="4524388" cy="5033086"/>
            </a:xfrm>
          </p:grpSpPr>
          <p:sp>
            <p:nvSpPr>
              <p:cNvPr id="7" name="Freeform 7"/>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8" name="Freeform 8"/>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9" name="Freeform 9"/>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10" name="Freeform 10"/>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11" name="Freeform 11"/>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12" name="Freeform 12"/>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13" name="Group 13"/>
            <p:cNvGrpSpPr>
              <a:grpSpLocks noChangeAspect="1"/>
            </p:cNvGrpSpPr>
            <p:nvPr/>
          </p:nvGrpSpPr>
          <p:grpSpPr>
            <a:xfrm>
              <a:off x="527642" y="2013282"/>
              <a:ext cx="668730" cy="324146"/>
              <a:chOff x="0" y="0"/>
              <a:chExt cx="2044192" cy="990854"/>
            </a:xfrm>
          </p:grpSpPr>
          <p:sp>
            <p:nvSpPr>
              <p:cNvPr id="14" name="Freeform 14"/>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15" name="Freeform 15"/>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16" name="Freeform 16"/>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17" name="Freeform 17"/>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18" name="Group 18"/>
            <p:cNvGrpSpPr>
              <a:grpSpLocks noChangeAspect="1"/>
            </p:cNvGrpSpPr>
            <p:nvPr/>
          </p:nvGrpSpPr>
          <p:grpSpPr>
            <a:xfrm>
              <a:off x="224020" y="1668904"/>
              <a:ext cx="1206299" cy="330085"/>
              <a:chOff x="0" y="0"/>
              <a:chExt cx="3687445" cy="1009015"/>
            </a:xfrm>
          </p:grpSpPr>
          <p:sp>
            <p:nvSpPr>
              <p:cNvPr id="19" name="Freeform 19"/>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20" name="Freeform 20"/>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21" name="Freeform 21"/>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22" name="Freeform 22"/>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23" name="Group 23"/>
            <p:cNvGrpSpPr>
              <a:grpSpLocks noChangeAspect="1"/>
            </p:cNvGrpSpPr>
            <p:nvPr/>
          </p:nvGrpSpPr>
          <p:grpSpPr>
            <a:xfrm>
              <a:off x="450858" y="2350827"/>
              <a:ext cx="989470" cy="284847"/>
              <a:chOff x="0" y="0"/>
              <a:chExt cx="3024632" cy="870725"/>
            </a:xfrm>
          </p:grpSpPr>
          <p:sp>
            <p:nvSpPr>
              <p:cNvPr id="24" name="Freeform 24"/>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25" name="Freeform 25"/>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26" name="Freeform 26"/>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27" name="Freeform 27"/>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grpSp>
        <p:nvGrpSpPr>
          <p:cNvPr id="28" name="Group 28"/>
          <p:cNvGrpSpPr/>
          <p:nvPr/>
        </p:nvGrpSpPr>
        <p:grpSpPr>
          <a:xfrm rot="-1562761">
            <a:off x="163695" y="708810"/>
            <a:ext cx="1163586" cy="1014733"/>
            <a:chOff x="0" y="0"/>
            <a:chExt cx="1551448" cy="1352977"/>
          </a:xfrm>
        </p:grpSpPr>
        <p:grpSp>
          <p:nvGrpSpPr>
            <p:cNvPr id="29" name="Group 29"/>
            <p:cNvGrpSpPr>
              <a:grpSpLocks noChangeAspect="1"/>
            </p:cNvGrpSpPr>
            <p:nvPr/>
          </p:nvGrpSpPr>
          <p:grpSpPr>
            <a:xfrm>
              <a:off x="0" y="0"/>
              <a:ext cx="1551448" cy="1352977"/>
              <a:chOff x="0" y="0"/>
              <a:chExt cx="3757168" cy="3276524"/>
            </a:xfrm>
          </p:grpSpPr>
          <p:sp>
            <p:nvSpPr>
              <p:cNvPr id="30" name="Freeform 30"/>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31" name="Freeform 31"/>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32" name="Freeform 32"/>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33" name="Freeform 33"/>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34" name="Freeform 34"/>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35" name="Freeform 35"/>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36" name="Freeform 36"/>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37" name="Freeform 37"/>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38" name="Freeform 38"/>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39" name="Freeform 39"/>
            <p:cNvSpPr/>
            <p:nvPr/>
          </p:nvSpPr>
          <p:spPr>
            <a:xfrm>
              <a:off x="764965" y="147033"/>
              <a:ext cx="570446" cy="477297"/>
            </a:xfrm>
            <a:custGeom>
              <a:avLst/>
              <a:gdLst/>
              <a:ahLst/>
              <a:cxnLst/>
              <a:rect l="l" t="t" r="r" b="b"/>
              <a:pathLst>
                <a:path w="570446" h="477297">
                  <a:moveTo>
                    <a:pt x="0" y="0"/>
                  </a:moveTo>
                  <a:lnTo>
                    <a:pt x="570446" y="0"/>
                  </a:lnTo>
                  <a:lnTo>
                    <a:pt x="570446" y="477298"/>
                  </a:lnTo>
                  <a:lnTo>
                    <a:pt x="0" y="477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40" name="Group 40"/>
            <p:cNvGrpSpPr/>
            <p:nvPr/>
          </p:nvGrpSpPr>
          <p:grpSpPr>
            <a:xfrm rot="-6335039">
              <a:off x="499213" y="933985"/>
              <a:ext cx="220257" cy="117995"/>
              <a:chOff x="0" y="0"/>
              <a:chExt cx="711200" cy="381000"/>
            </a:xfrm>
          </p:grpSpPr>
          <p:sp>
            <p:nvSpPr>
              <p:cNvPr id="41" name="Freeform 41"/>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42" name="Freeform 42"/>
            <p:cNvSpPr/>
            <p:nvPr/>
          </p:nvSpPr>
          <p:spPr>
            <a:xfrm>
              <a:off x="285280" y="462776"/>
              <a:ext cx="576759" cy="648099"/>
            </a:xfrm>
            <a:custGeom>
              <a:avLst/>
              <a:gdLst/>
              <a:ahLst/>
              <a:cxnLst/>
              <a:rect l="l" t="t" r="r" b="b"/>
              <a:pathLst>
                <a:path w="576759" h="648099">
                  <a:moveTo>
                    <a:pt x="0" y="0"/>
                  </a:moveTo>
                  <a:lnTo>
                    <a:pt x="576759" y="0"/>
                  </a:lnTo>
                  <a:lnTo>
                    <a:pt x="576759" y="648099"/>
                  </a:lnTo>
                  <a:lnTo>
                    <a:pt x="0" y="64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43" name="Freeform 43"/>
            <p:cNvSpPr/>
            <p:nvPr/>
          </p:nvSpPr>
          <p:spPr>
            <a:xfrm>
              <a:off x="921344" y="562745"/>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44" name="Freeform 44"/>
            <p:cNvSpPr/>
            <p:nvPr/>
          </p:nvSpPr>
          <p:spPr>
            <a:xfrm>
              <a:off x="1082922" y="578262"/>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45" name="TextBox 45"/>
            <p:cNvSpPr txBox="1"/>
            <p:nvPr/>
          </p:nvSpPr>
          <p:spPr>
            <a:xfrm rot="1529580">
              <a:off x="877809" y="294182"/>
              <a:ext cx="406013" cy="79133"/>
            </a:xfrm>
            <a:prstGeom prst="rect">
              <a:avLst/>
            </a:prstGeom>
          </p:spPr>
          <p:txBody>
            <a:bodyPr lIns="0" tIns="0" rIns="0" bIns="0" rtlCol="0" anchor="t">
              <a:spAutoFit/>
            </a:bodyPr>
            <a:lstStyle/>
            <a:p>
              <a:pPr algn="l">
                <a:lnSpc>
                  <a:spcPts val="412"/>
                </a:lnSpc>
              </a:pPr>
              <a:r>
                <a:rPr lang="en-US" sz="294" b="1">
                  <a:solidFill>
                    <a:srgbClr val="FFFFFF"/>
                  </a:solidFill>
                  <a:latin typeface="Montserrat 1 Ultra-Bold"/>
                  <a:ea typeface="Montserrat 1 Ultra-Bold"/>
                  <a:cs typeface="Montserrat 1 Ultra-Bold"/>
                  <a:sym typeface="Montserrat 1 Ultra-Bold"/>
                </a:rPr>
                <a:t>VOET BIJ STUK</a:t>
              </a:r>
            </a:p>
          </p:txBody>
        </p:sp>
      </p:grpSp>
      <p:grpSp>
        <p:nvGrpSpPr>
          <p:cNvPr id="46" name="Group 46"/>
          <p:cNvGrpSpPr/>
          <p:nvPr/>
        </p:nvGrpSpPr>
        <p:grpSpPr>
          <a:xfrm rot="-1562761">
            <a:off x="163695" y="2295900"/>
            <a:ext cx="1163586" cy="1014733"/>
            <a:chOff x="0" y="0"/>
            <a:chExt cx="1551448" cy="1352977"/>
          </a:xfrm>
        </p:grpSpPr>
        <p:grpSp>
          <p:nvGrpSpPr>
            <p:cNvPr id="47" name="Group 47"/>
            <p:cNvGrpSpPr>
              <a:grpSpLocks noChangeAspect="1"/>
            </p:cNvGrpSpPr>
            <p:nvPr/>
          </p:nvGrpSpPr>
          <p:grpSpPr>
            <a:xfrm>
              <a:off x="0" y="0"/>
              <a:ext cx="1551448" cy="1352977"/>
              <a:chOff x="0" y="0"/>
              <a:chExt cx="3757168" cy="3276524"/>
            </a:xfrm>
          </p:grpSpPr>
          <p:sp>
            <p:nvSpPr>
              <p:cNvPr id="48" name="Freeform 48"/>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49" name="Freeform 49"/>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50" name="Freeform 50"/>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51" name="Freeform 51"/>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52" name="Freeform 52"/>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53" name="Freeform 53"/>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54" name="Freeform 54"/>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55" name="Freeform 55"/>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56" name="Freeform 56"/>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57" name="Freeform 57"/>
            <p:cNvSpPr/>
            <p:nvPr/>
          </p:nvSpPr>
          <p:spPr>
            <a:xfrm>
              <a:off x="764965" y="147033"/>
              <a:ext cx="570446" cy="477297"/>
            </a:xfrm>
            <a:custGeom>
              <a:avLst/>
              <a:gdLst/>
              <a:ahLst/>
              <a:cxnLst/>
              <a:rect l="l" t="t" r="r" b="b"/>
              <a:pathLst>
                <a:path w="570446" h="477297">
                  <a:moveTo>
                    <a:pt x="0" y="0"/>
                  </a:moveTo>
                  <a:lnTo>
                    <a:pt x="570446" y="0"/>
                  </a:lnTo>
                  <a:lnTo>
                    <a:pt x="570446" y="477298"/>
                  </a:lnTo>
                  <a:lnTo>
                    <a:pt x="0" y="477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58" name="Group 58"/>
            <p:cNvGrpSpPr/>
            <p:nvPr/>
          </p:nvGrpSpPr>
          <p:grpSpPr>
            <a:xfrm rot="-6335040">
              <a:off x="499213" y="933985"/>
              <a:ext cx="220257" cy="117995"/>
              <a:chOff x="0" y="0"/>
              <a:chExt cx="711200" cy="381000"/>
            </a:xfrm>
          </p:grpSpPr>
          <p:sp>
            <p:nvSpPr>
              <p:cNvPr id="59" name="Freeform 59"/>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60" name="Freeform 60"/>
            <p:cNvSpPr/>
            <p:nvPr/>
          </p:nvSpPr>
          <p:spPr>
            <a:xfrm>
              <a:off x="285280" y="462776"/>
              <a:ext cx="576759" cy="648099"/>
            </a:xfrm>
            <a:custGeom>
              <a:avLst/>
              <a:gdLst/>
              <a:ahLst/>
              <a:cxnLst/>
              <a:rect l="l" t="t" r="r" b="b"/>
              <a:pathLst>
                <a:path w="576759" h="648099">
                  <a:moveTo>
                    <a:pt x="0" y="0"/>
                  </a:moveTo>
                  <a:lnTo>
                    <a:pt x="576759" y="0"/>
                  </a:lnTo>
                  <a:lnTo>
                    <a:pt x="576759" y="648099"/>
                  </a:lnTo>
                  <a:lnTo>
                    <a:pt x="0" y="64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61" name="Freeform 61"/>
            <p:cNvSpPr/>
            <p:nvPr/>
          </p:nvSpPr>
          <p:spPr>
            <a:xfrm>
              <a:off x="921344" y="562745"/>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62" name="Freeform 62"/>
            <p:cNvSpPr/>
            <p:nvPr/>
          </p:nvSpPr>
          <p:spPr>
            <a:xfrm>
              <a:off x="1082922" y="578262"/>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63" name="TextBox 63"/>
            <p:cNvSpPr txBox="1"/>
            <p:nvPr/>
          </p:nvSpPr>
          <p:spPr>
            <a:xfrm rot="1529580">
              <a:off x="877809" y="294182"/>
              <a:ext cx="406013" cy="79133"/>
            </a:xfrm>
            <a:prstGeom prst="rect">
              <a:avLst/>
            </a:prstGeom>
          </p:spPr>
          <p:txBody>
            <a:bodyPr lIns="0" tIns="0" rIns="0" bIns="0" rtlCol="0" anchor="t">
              <a:spAutoFit/>
            </a:bodyPr>
            <a:lstStyle/>
            <a:p>
              <a:pPr algn="l">
                <a:lnSpc>
                  <a:spcPts val="412"/>
                </a:lnSpc>
              </a:pPr>
              <a:r>
                <a:rPr lang="en-US" sz="294" b="1">
                  <a:solidFill>
                    <a:srgbClr val="FFFFFF"/>
                  </a:solidFill>
                  <a:latin typeface="Montserrat 1 Ultra-Bold"/>
                  <a:ea typeface="Montserrat 1 Ultra-Bold"/>
                  <a:cs typeface="Montserrat 1 Ultra-Bold"/>
                  <a:sym typeface="Montserrat 1 Ultra-Bold"/>
                </a:rPr>
                <a:t>VOET BIJ STUK</a:t>
              </a:r>
            </a:p>
          </p:txBody>
        </p:sp>
      </p:grpSp>
      <p:grpSp>
        <p:nvGrpSpPr>
          <p:cNvPr id="64" name="Group 64"/>
          <p:cNvGrpSpPr/>
          <p:nvPr/>
        </p:nvGrpSpPr>
        <p:grpSpPr>
          <a:xfrm rot="-1562761">
            <a:off x="101469" y="3880425"/>
            <a:ext cx="1163586" cy="1014733"/>
            <a:chOff x="0" y="0"/>
            <a:chExt cx="1551448" cy="1352977"/>
          </a:xfrm>
        </p:grpSpPr>
        <p:grpSp>
          <p:nvGrpSpPr>
            <p:cNvPr id="65" name="Group 65"/>
            <p:cNvGrpSpPr>
              <a:grpSpLocks noChangeAspect="1"/>
            </p:cNvGrpSpPr>
            <p:nvPr/>
          </p:nvGrpSpPr>
          <p:grpSpPr>
            <a:xfrm>
              <a:off x="0" y="0"/>
              <a:ext cx="1551448" cy="1352977"/>
              <a:chOff x="0" y="0"/>
              <a:chExt cx="3757168" cy="3276524"/>
            </a:xfrm>
          </p:grpSpPr>
          <p:sp>
            <p:nvSpPr>
              <p:cNvPr id="66" name="Freeform 66"/>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67" name="Freeform 67"/>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68" name="Freeform 68"/>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69" name="Freeform 69"/>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70" name="Freeform 70"/>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71" name="Freeform 71"/>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72" name="Freeform 72"/>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73" name="Freeform 73"/>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74" name="Freeform 74"/>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75" name="Freeform 75"/>
            <p:cNvSpPr/>
            <p:nvPr/>
          </p:nvSpPr>
          <p:spPr>
            <a:xfrm>
              <a:off x="764965" y="147033"/>
              <a:ext cx="570446" cy="477297"/>
            </a:xfrm>
            <a:custGeom>
              <a:avLst/>
              <a:gdLst/>
              <a:ahLst/>
              <a:cxnLst/>
              <a:rect l="l" t="t" r="r" b="b"/>
              <a:pathLst>
                <a:path w="570446" h="477297">
                  <a:moveTo>
                    <a:pt x="0" y="0"/>
                  </a:moveTo>
                  <a:lnTo>
                    <a:pt x="570446" y="0"/>
                  </a:lnTo>
                  <a:lnTo>
                    <a:pt x="570446" y="477298"/>
                  </a:lnTo>
                  <a:lnTo>
                    <a:pt x="0" y="477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76" name="Group 76"/>
            <p:cNvGrpSpPr/>
            <p:nvPr/>
          </p:nvGrpSpPr>
          <p:grpSpPr>
            <a:xfrm rot="-6335040">
              <a:off x="499213" y="933985"/>
              <a:ext cx="220257" cy="117995"/>
              <a:chOff x="0" y="0"/>
              <a:chExt cx="711200" cy="381000"/>
            </a:xfrm>
          </p:grpSpPr>
          <p:sp>
            <p:nvSpPr>
              <p:cNvPr id="77" name="Freeform 77"/>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78" name="Freeform 78"/>
            <p:cNvSpPr/>
            <p:nvPr/>
          </p:nvSpPr>
          <p:spPr>
            <a:xfrm>
              <a:off x="285280" y="462776"/>
              <a:ext cx="576759" cy="648099"/>
            </a:xfrm>
            <a:custGeom>
              <a:avLst/>
              <a:gdLst/>
              <a:ahLst/>
              <a:cxnLst/>
              <a:rect l="l" t="t" r="r" b="b"/>
              <a:pathLst>
                <a:path w="576759" h="648099">
                  <a:moveTo>
                    <a:pt x="0" y="0"/>
                  </a:moveTo>
                  <a:lnTo>
                    <a:pt x="576759" y="0"/>
                  </a:lnTo>
                  <a:lnTo>
                    <a:pt x="576759" y="648099"/>
                  </a:lnTo>
                  <a:lnTo>
                    <a:pt x="0" y="64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79" name="Freeform 79"/>
            <p:cNvSpPr/>
            <p:nvPr/>
          </p:nvSpPr>
          <p:spPr>
            <a:xfrm>
              <a:off x="921344" y="562745"/>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80" name="Freeform 80"/>
            <p:cNvSpPr/>
            <p:nvPr/>
          </p:nvSpPr>
          <p:spPr>
            <a:xfrm>
              <a:off x="1082922" y="578262"/>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81" name="TextBox 81"/>
            <p:cNvSpPr txBox="1"/>
            <p:nvPr/>
          </p:nvSpPr>
          <p:spPr>
            <a:xfrm rot="1529580">
              <a:off x="877809" y="294182"/>
              <a:ext cx="406013" cy="79133"/>
            </a:xfrm>
            <a:prstGeom prst="rect">
              <a:avLst/>
            </a:prstGeom>
          </p:spPr>
          <p:txBody>
            <a:bodyPr lIns="0" tIns="0" rIns="0" bIns="0" rtlCol="0" anchor="t">
              <a:spAutoFit/>
            </a:bodyPr>
            <a:lstStyle/>
            <a:p>
              <a:pPr algn="l">
                <a:lnSpc>
                  <a:spcPts val="412"/>
                </a:lnSpc>
              </a:pPr>
              <a:r>
                <a:rPr lang="en-US" sz="294" b="1">
                  <a:solidFill>
                    <a:srgbClr val="FFFFFF"/>
                  </a:solidFill>
                  <a:latin typeface="Montserrat 1 Ultra-Bold"/>
                  <a:ea typeface="Montserrat 1 Ultra-Bold"/>
                  <a:cs typeface="Montserrat 1 Ultra-Bold"/>
                  <a:sym typeface="Montserrat 1 Ultra-Bold"/>
                </a:rPr>
                <a:t>VOET BIJ STUK</a:t>
              </a:r>
            </a:p>
          </p:txBody>
        </p:sp>
      </p:grpSp>
      <p:grpSp>
        <p:nvGrpSpPr>
          <p:cNvPr id="82" name="Group 82"/>
          <p:cNvGrpSpPr/>
          <p:nvPr/>
        </p:nvGrpSpPr>
        <p:grpSpPr>
          <a:xfrm rot="-1562761">
            <a:off x="101469" y="5464951"/>
            <a:ext cx="1163586" cy="1014733"/>
            <a:chOff x="0" y="0"/>
            <a:chExt cx="1551448" cy="1352977"/>
          </a:xfrm>
        </p:grpSpPr>
        <p:grpSp>
          <p:nvGrpSpPr>
            <p:cNvPr id="83" name="Group 83"/>
            <p:cNvGrpSpPr>
              <a:grpSpLocks noChangeAspect="1"/>
            </p:cNvGrpSpPr>
            <p:nvPr/>
          </p:nvGrpSpPr>
          <p:grpSpPr>
            <a:xfrm>
              <a:off x="0" y="0"/>
              <a:ext cx="1551448" cy="1352977"/>
              <a:chOff x="0" y="0"/>
              <a:chExt cx="3757168" cy="3276524"/>
            </a:xfrm>
          </p:grpSpPr>
          <p:sp>
            <p:nvSpPr>
              <p:cNvPr id="84" name="Freeform 84"/>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85" name="Freeform 85"/>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86" name="Freeform 86"/>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87" name="Freeform 87"/>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88" name="Freeform 88"/>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89" name="Freeform 89"/>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90" name="Freeform 90"/>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91" name="Freeform 91"/>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92" name="Freeform 92"/>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93" name="Freeform 93"/>
            <p:cNvSpPr/>
            <p:nvPr/>
          </p:nvSpPr>
          <p:spPr>
            <a:xfrm>
              <a:off x="764965" y="147033"/>
              <a:ext cx="570446" cy="477297"/>
            </a:xfrm>
            <a:custGeom>
              <a:avLst/>
              <a:gdLst/>
              <a:ahLst/>
              <a:cxnLst/>
              <a:rect l="l" t="t" r="r" b="b"/>
              <a:pathLst>
                <a:path w="570446" h="477297">
                  <a:moveTo>
                    <a:pt x="0" y="0"/>
                  </a:moveTo>
                  <a:lnTo>
                    <a:pt x="570446" y="0"/>
                  </a:lnTo>
                  <a:lnTo>
                    <a:pt x="570446" y="477298"/>
                  </a:lnTo>
                  <a:lnTo>
                    <a:pt x="0" y="477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94" name="Group 94"/>
            <p:cNvGrpSpPr/>
            <p:nvPr/>
          </p:nvGrpSpPr>
          <p:grpSpPr>
            <a:xfrm rot="-6335040">
              <a:off x="499213" y="933985"/>
              <a:ext cx="220257" cy="117995"/>
              <a:chOff x="0" y="0"/>
              <a:chExt cx="711200" cy="381000"/>
            </a:xfrm>
          </p:grpSpPr>
          <p:sp>
            <p:nvSpPr>
              <p:cNvPr id="95" name="Freeform 95"/>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96" name="Freeform 96"/>
            <p:cNvSpPr/>
            <p:nvPr/>
          </p:nvSpPr>
          <p:spPr>
            <a:xfrm>
              <a:off x="285280" y="462776"/>
              <a:ext cx="576759" cy="648099"/>
            </a:xfrm>
            <a:custGeom>
              <a:avLst/>
              <a:gdLst/>
              <a:ahLst/>
              <a:cxnLst/>
              <a:rect l="l" t="t" r="r" b="b"/>
              <a:pathLst>
                <a:path w="576759" h="648099">
                  <a:moveTo>
                    <a:pt x="0" y="0"/>
                  </a:moveTo>
                  <a:lnTo>
                    <a:pt x="576759" y="0"/>
                  </a:lnTo>
                  <a:lnTo>
                    <a:pt x="576759" y="648099"/>
                  </a:lnTo>
                  <a:lnTo>
                    <a:pt x="0" y="64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97" name="Freeform 97"/>
            <p:cNvSpPr/>
            <p:nvPr/>
          </p:nvSpPr>
          <p:spPr>
            <a:xfrm>
              <a:off x="921344" y="562745"/>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98" name="Freeform 98"/>
            <p:cNvSpPr/>
            <p:nvPr/>
          </p:nvSpPr>
          <p:spPr>
            <a:xfrm>
              <a:off x="1082922" y="578262"/>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99" name="TextBox 99"/>
            <p:cNvSpPr txBox="1"/>
            <p:nvPr/>
          </p:nvSpPr>
          <p:spPr>
            <a:xfrm rot="1529580">
              <a:off x="877809" y="294182"/>
              <a:ext cx="406013" cy="79133"/>
            </a:xfrm>
            <a:prstGeom prst="rect">
              <a:avLst/>
            </a:prstGeom>
          </p:spPr>
          <p:txBody>
            <a:bodyPr lIns="0" tIns="0" rIns="0" bIns="0" rtlCol="0" anchor="t">
              <a:spAutoFit/>
            </a:bodyPr>
            <a:lstStyle/>
            <a:p>
              <a:pPr algn="l">
                <a:lnSpc>
                  <a:spcPts val="412"/>
                </a:lnSpc>
              </a:pPr>
              <a:r>
                <a:rPr lang="en-US" sz="294" b="1">
                  <a:solidFill>
                    <a:srgbClr val="FFFFFF"/>
                  </a:solidFill>
                  <a:latin typeface="Montserrat 1 Ultra-Bold"/>
                  <a:ea typeface="Montserrat 1 Ultra-Bold"/>
                  <a:cs typeface="Montserrat 1 Ultra-Bold"/>
                  <a:sym typeface="Montserrat 1 Ultra-Bold"/>
                </a:rPr>
                <a:t>VOET BIJ STUK</a:t>
              </a:r>
            </a:p>
          </p:txBody>
        </p:sp>
      </p:grpSp>
      <p:grpSp>
        <p:nvGrpSpPr>
          <p:cNvPr id="100" name="Group 100"/>
          <p:cNvGrpSpPr/>
          <p:nvPr/>
        </p:nvGrpSpPr>
        <p:grpSpPr>
          <a:xfrm rot="-1562761">
            <a:off x="15744" y="7049477"/>
            <a:ext cx="1163586" cy="1014733"/>
            <a:chOff x="0" y="0"/>
            <a:chExt cx="1551448" cy="1352977"/>
          </a:xfrm>
        </p:grpSpPr>
        <p:grpSp>
          <p:nvGrpSpPr>
            <p:cNvPr id="101" name="Group 101"/>
            <p:cNvGrpSpPr>
              <a:grpSpLocks noChangeAspect="1"/>
            </p:cNvGrpSpPr>
            <p:nvPr/>
          </p:nvGrpSpPr>
          <p:grpSpPr>
            <a:xfrm>
              <a:off x="0" y="0"/>
              <a:ext cx="1551448" cy="1352977"/>
              <a:chOff x="0" y="0"/>
              <a:chExt cx="3757168" cy="3276524"/>
            </a:xfrm>
          </p:grpSpPr>
          <p:sp>
            <p:nvSpPr>
              <p:cNvPr id="102" name="Freeform 102"/>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103" name="Freeform 103"/>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104" name="Freeform 104"/>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105" name="Freeform 105"/>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106" name="Freeform 106"/>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107" name="Freeform 107"/>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108" name="Freeform 108"/>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109" name="Freeform 109"/>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110" name="Freeform 110"/>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111" name="Freeform 111"/>
            <p:cNvSpPr/>
            <p:nvPr/>
          </p:nvSpPr>
          <p:spPr>
            <a:xfrm>
              <a:off x="764965" y="147033"/>
              <a:ext cx="570446" cy="477297"/>
            </a:xfrm>
            <a:custGeom>
              <a:avLst/>
              <a:gdLst/>
              <a:ahLst/>
              <a:cxnLst/>
              <a:rect l="l" t="t" r="r" b="b"/>
              <a:pathLst>
                <a:path w="570446" h="477297">
                  <a:moveTo>
                    <a:pt x="0" y="0"/>
                  </a:moveTo>
                  <a:lnTo>
                    <a:pt x="570446" y="0"/>
                  </a:lnTo>
                  <a:lnTo>
                    <a:pt x="570446" y="477298"/>
                  </a:lnTo>
                  <a:lnTo>
                    <a:pt x="0" y="477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112" name="Group 112"/>
            <p:cNvGrpSpPr/>
            <p:nvPr/>
          </p:nvGrpSpPr>
          <p:grpSpPr>
            <a:xfrm rot="-6335040">
              <a:off x="499213" y="933985"/>
              <a:ext cx="220257" cy="117995"/>
              <a:chOff x="0" y="0"/>
              <a:chExt cx="711200" cy="381000"/>
            </a:xfrm>
          </p:grpSpPr>
          <p:sp>
            <p:nvSpPr>
              <p:cNvPr id="113" name="Freeform 113"/>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114" name="Freeform 114"/>
            <p:cNvSpPr/>
            <p:nvPr/>
          </p:nvSpPr>
          <p:spPr>
            <a:xfrm>
              <a:off x="285280" y="462776"/>
              <a:ext cx="576759" cy="648099"/>
            </a:xfrm>
            <a:custGeom>
              <a:avLst/>
              <a:gdLst/>
              <a:ahLst/>
              <a:cxnLst/>
              <a:rect l="l" t="t" r="r" b="b"/>
              <a:pathLst>
                <a:path w="576759" h="648099">
                  <a:moveTo>
                    <a:pt x="0" y="0"/>
                  </a:moveTo>
                  <a:lnTo>
                    <a:pt x="576759" y="0"/>
                  </a:lnTo>
                  <a:lnTo>
                    <a:pt x="576759" y="648099"/>
                  </a:lnTo>
                  <a:lnTo>
                    <a:pt x="0" y="64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15" name="Freeform 115"/>
            <p:cNvSpPr/>
            <p:nvPr/>
          </p:nvSpPr>
          <p:spPr>
            <a:xfrm>
              <a:off x="921344" y="562745"/>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116" name="Freeform 116"/>
            <p:cNvSpPr/>
            <p:nvPr/>
          </p:nvSpPr>
          <p:spPr>
            <a:xfrm>
              <a:off x="1082922" y="578262"/>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117" name="TextBox 117"/>
            <p:cNvSpPr txBox="1"/>
            <p:nvPr/>
          </p:nvSpPr>
          <p:spPr>
            <a:xfrm rot="1529580">
              <a:off x="877809" y="294182"/>
              <a:ext cx="406013" cy="79133"/>
            </a:xfrm>
            <a:prstGeom prst="rect">
              <a:avLst/>
            </a:prstGeom>
          </p:spPr>
          <p:txBody>
            <a:bodyPr lIns="0" tIns="0" rIns="0" bIns="0" rtlCol="0" anchor="t">
              <a:spAutoFit/>
            </a:bodyPr>
            <a:lstStyle/>
            <a:p>
              <a:pPr algn="l">
                <a:lnSpc>
                  <a:spcPts val="412"/>
                </a:lnSpc>
              </a:pPr>
              <a:r>
                <a:rPr lang="en-US" sz="294" b="1">
                  <a:solidFill>
                    <a:srgbClr val="FFFFFF"/>
                  </a:solidFill>
                  <a:latin typeface="Montserrat 1 Ultra-Bold"/>
                  <a:ea typeface="Montserrat 1 Ultra-Bold"/>
                  <a:cs typeface="Montserrat 1 Ultra-Bold"/>
                  <a:sym typeface="Montserrat 1 Ultra-Bold"/>
                </a:rPr>
                <a:t>VOET BIJ STUK</a:t>
              </a:r>
            </a:p>
          </p:txBody>
        </p:sp>
      </p:grpSp>
      <p:grpSp>
        <p:nvGrpSpPr>
          <p:cNvPr id="118" name="Group 118"/>
          <p:cNvGrpSpPr/>
          <p:nvPr/>
        </p:nvGrpSpPr>
        <p:grpSpPr>
          <a:xfrm rot="-1562761">
            <a:off x="101469" y="8634002"/>
            <a:ext cx="1163586" cy="1014733"/>
            <a:chOff x="0" y="0"/>
            <a:chExt cx="1551448" cy="1352977"/>
          </a:xfrm>
        </p:grpSpPr>
        <p:grpSp>
          <p:nvGrpSpPr>
            <p:cNvPr id="119" name="Group 119"/>
            <p:cNvGrpSpPr>
              <a:grpSpLocks noChangeAspect="1"/>
            </p:cNvGrpSpPr>
            <p:nvPr/>
          </p:nvGrpSpPr>
          <p:grpSpPr>
            <a:xfrm>
              <a:off x="0" y="0"/>
              <a:ext cx="1551448" cy="1352977"/>
              <a:chOff x="0" y="0"/>
              <a:chExt cx="3757168" cy="3276524"/>
            </a:xfrm>
          </p:grpSpPr>
          <p:sp>
            <p:nvSpPr>
              <p:cNvPr id="120" name="Freeform 120"/>
              <p:cNvSpPr/>
              <p:nvPr/>
            </p:nvSpPr>
            <p:spPr>
              <a:xfrm>
                <a:off x="378714" y="416306"/>
                <a:ext cx="3343275" cy="2830068"/>
              </a:xfrm>
              <a:custGeom>
                <a:avLst/>
                <a:gdLst/>
                <a:ahLst/>
                <a:cxnLst/>
                <a:rect l="l" t="t" r="r" b="b"/>
                <a:pathLst>
                  <a:path w="3343275" h="2830068">
                    <a:moveTo>
                      <a:pt x="2568321" y="42799"/>
                    </a:moveTo>
                    <a:cubicBezTo>
                      <a:pt x="2472817" y="0"/>
                      <a:pt x="2361057" y="41021"/>
                      <a:pt x="2317242" y="136144"/>
                    </a:cubicBezTo>
                    <a:cubicBezTo>
                      <a:pt x="2185924" y="421259"/>
                      <a:pt x="1908175" y="984377"/>
                      <a:pt x="1661541" y="1217803"/>
                    </a:cubicBezTo>
                    <a:cubicBezTo>
                      <a:pt x="1300226" y="1559814"/>
                      <a:pt x="636016" y="1582039"/>
                      <a:pt x="247777" y="1911350"/>
                    </a:cubicBezTo>
                    <a:cubicBezTo>
                      <a:pt x="127254" y="2013585"/>
                      <a:pt x="0" y="2226945"/>
                      <a:pt x="93853" y="2485136"/>
                    </a:cubicBezTo>
                    <a:cubicBezTo>
                      <a:pt x="164973" y="2680716"/>
                      <a:pt x="399161" y="2830068"/>
                      <a:pt x="713359" y="2790190"/>
                    </a:cubicBezTo>
                    <a:cubicBezTo>
                      <a:pt x="1241425" y="2723388"/>
                      <a:pt x="1330579" y="2506218"/>
                      <a:pt x="2107438" y="2391283"/>
                    </a:cubicBezTo>
                    <a:cubicBezTo>
                      <a:pt x="2646553" y="2311527"/>
                      <a:pt x="2693035" y="2079117"/>
                      <a:pt x="2774061" y="1748282"/>
                    </a:cubicBezTo>
                    <a:cubicBezTo>
                      <a:pt x="2861183" y="1391793"/>
                      <a:pt x="3157093" y="876554"/>
                      <a:pt x="3295015" y="598297"/>
                    </a:cubicBezTo>
                    <a:cubicBezTo>
                      <a:pt x="3343275" y="501142"/>
                      <a:pt x="3300603" y="384302"/>
                      <a:pt x="3201670" y="339979"/>
                    </a:cubicBezTo>
                    <a:lnTo>
                      <a:pt x="2568321" y="42799"/>
                    </a:lnTo>
                    <a:close/>
                  </a:path>
                </a:pathLst>
              </a:custGeom>
              <a:solidFill>
                <a:srgbClr val="FAC520"/>
              </a:solidFill>
            </p:spPr>
            <p:txBody>
              <a:bodyPr/>
              <a:lstStyle/>
              <a:p>
                <a:endParaRPr lang="nl-BE"/>
              </a:p>
            </p:txBody>
          </p:sp>
          <p:sp>
            <p:nvSpPr>
              <p:cNvPr id="121" name="Freeform 121"/>
              <p:cNvSpPr/>
              <p:nvPr/>
            </p:nvSpPr>
            <p:spPr>
              <a:xfrm>
                <a:off x="378714" y="442214"/>
                <a:ext cx="3343148" cy="2770759"/>
              </a:xfrm>
              <a:custGeom>
                <a:avLst/>
                <a:gdLst/>
                <a:ahLst/>
                <a:cxnLst/>
                <a:rect l="l" t="t" r="r" b="b"/>
                <a:pathLst>
                  <a:path w="3343148"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670" y="313944"/>
                    </a:lnTo>
                    <a:cubicBezTo>
                      <a:pt x="3300603" y="358267"/>
                      <a:pt x="3343148" y="475107"/>
                      <a:pt x="3295015" y="572262"/>
                    </a:cubicBezTo>
                    <a:cubicBezTo>
                      <a:pt x="3156966" y="850519"/>
                      <a:pt x="2861183" y="1365758"/>
                      <a:pt x="2774061" y="1722247"/>
                    </a:cubicBezTo>
                    <a:cubicBezTo>
                      <a:pt x="2693035" y="2053209"/>
                      <a:pt x="2646553" y="2285492"/>
                      <a:pt x="2107438" y="2365248"/>
                    </a:cubicBezTo>
                    <a:cubicBezTo>
                      <a:pt x="1330579" y="2480183"/>
                      <a:pt x="1241425" y="2697353"/>
                      <a:pt x="713359" y="2764155"/>
                    </a:cubicBezTo>
                    <a:cubicBezTo>
                      <a:pt x="678815" y="2768473"/>
                      <a:pt x="645287" y="2770632"/>
                      <a:pt x="612775" y="2770632"/>
                    </a:cubicBezTo>
                    <a:close/>
                  </a:path>
                </a:pathLst>
              </a:custGeom>
              <a:solidFill>
                <a:srgbClr val="FAC520"/>
              </a:solidFill>
            </p:spPr>
            <p:txBody>
              <a:bodyPr/>
              <a:lstStyle/>
              <a:p>
                <a:endParaRPr lang="nl-BE"/>
              </a:p>
            </p:txBody>
          </p:sp>
          <p:sp>
            <p:nvSpPr>
              <p:cNvPr id="122" name="Freeform 122"/>
              <p:cNvSpPr/>
              <p:nvPr/>
            </p:nvSpPr>
            <p:spPr>
              <a:xfrm>
                <a:off x="2370201" y="2039366"/>
                <a:ext cx="789178" cy="786511"/>
              </a:xfrm>
              <a:custGeom>
                <a:avLst/>
                <a:gdLst/>
                <a:ahLst/>
                <a:cxnLst/>
                <a:rect l="l" t="t" r="r" b="b"/>
                <a:pathLst>
                  <a:path w="789178" h="786511">
                    <a:moveTo>
                      <a:pt x="113411" y="61341"/>
                    </a:moveTo>
                    <a:cubicBezTo>
                      <a:pt x="113411" y="61341"/>
                      <a:pt x="0" y="413258"/>
                      <a:pt x="4953" y="786511"/>
                    </a:cubicBezTo>
                    <a:cubicBezTo>
                      <a:pt x="40640" y="780288"/>
                      <a:pt x="76835" y="774065"/>
                      <a:pt x="115951" y="768223"/>
                    </a:cubicBezTo>
                    <a:cubicBezTo>
                      <a:pt x="655066" y="688467"/>
                      <a:pt x="701548" y="456057"/>
                      <a:pt x="782574" y="125222"/>
                    </a:cubicBezTo>
                    <a:cubicBezTo>
                      <a:pt x="784352" y="118110"/>
                      <a:pt x="787273" y="110109"/>
                      <a:pt x="789178" y="102997"/>
                    </a:cubicBezTo>
                    <a:cubicBezTo>
                      <a:pt x="489966" y="0"/>
                      <a:pt x="113538" y="61468"/>
                      <a:pt x="113538" y="61468"/>
                    </a:cubicBezTo>
                    <a:close/>
                  </a:path>
                </a:pathLst>
              </a:custGeom>
              <a:solidFill>
                <a:srgbClr val="FFFFFF"/>
              </a:solidFill>
            </p:spPr>
            <p:txBody>
              <a:bodyPr/>
              <a:lstStyle/>
              <a:p>
                <a:endParaRPr lang="nl-BE"/>
              </a:p>
            </p:txBody>
          </p:sp>
          <p:sp>
            <p:nvSpPr>
              <p:cNvPr id="123" name="Freeform 123"/>
              <p:cNvSpPr/>
              <p:nvPr/>
            </p:nvSpPr>
            <p:spPr>
              <a:xfrm>
                <a:off x="378714" y="2218309"/>
                <a:ext cx="858901" cy="1028065"/>
              </a:xfrm>
              <a:custGeom>
                <a:avLst/>
                <a:gdLst/>
                <a:ahLst/>
                <a:cxnLst/>
                <a:rect l="l" t="t" r="r" b="b"/>
                <a:pathLst>
                  <a:path w="858901" h="1028065">
                    <a:moveTo>
                      <a:pt x="403860" y="0"/>
                    </a:moveTo>
                    <a:cubicBezTo>
                      <a:pt x="348361" y="32512"/>
                      <a:pt x="295910" y="68580"/>
                      <a:pt x="247777" y="109347"/>
                    </a:cubicBezTo>
                    <a:cubicBezTo>
                      <a:pt x="127254" y="211582"/>
                      <a:pt x="0" y="424942"/>
                      <a:pt x="93853" y="683133"/>
                    </a:cubicBezTo>
                    <a:cubicBezTo>
                      <a:pt x="164973" y="878713"/>
                      <a:pt x="399161" y="1028065"/>
                      <a:pt x="713359" y="988187"/>
                    </a:cubicBezTo>
                    <a:cubicBezTo>
                      <a:pt x="742315" y="984504"/>
                      <a:pt x="769239" y="980313"/>
                      <a:pt x="795782" y="975741"/>
                    </a:cubicBezTo>
                    <a:cubicBezTo>
                      <a:pt x="835787" y="885063"/>
                      <a:pt x="858901" y="785114"/>
                      <a:pt x="858901" y="679577"/>
                    </a:cubicBezTo>
                    <a:cubicBezTo>
                      <a:pt x="858901" y="372745"/>
                      <a:pt x="670687" y="110363"/>
                      <a:pt x="403860" y="0"/>
                    </a:cubicBezTo>
                    <a:close/>
                  </a:path>
                </a:pathLst>
              </a:custGeom>
              <a:solidFill>
                <a:srgbClr val="FFFFFF"/>
              </a:solidFill>
            </p:spPr>
            <p:txBody>
              <a:bodyPr/>
              <a:lstStyle/>
              <a:p>
                <a:endParaRPr lang="nl-BE"/>
              </a:p>
            </p:txBody>
          </p:sp>
          <p:sp>
            <p:nvSpPr>
              <p:cNvPr id="124" name="Freeform 124"/>
              <p:cNvSpPr/>
              <p:nvPr/>
            </p:nvSpPr>
            <p:spPr>
              <a:xfrm>
                <a:off x="2649220" y="416306"/>
                <a:ext cx="1072896" cy="697484"/>
              </a:xfrm>
              <a:custGeom>
                <a:avLst/>
                <a:gdLst/>
                <a:ahLst/>
                <a:cxnLst/>
                <a:rect l="l" t="t" r="r" b="b"/>
                <a:pathLst>
                  <a:path w="1072896" h="697484">
                    <a:moveTo>
                      <a:pt x="931164" y="339979"/>
                    </a:moveTo>
                    <a:lnTo>
                      <a:pt x="297942" y="42799"/>
                    </a:lnTo>
                    <a:cubicBezTo>
                      <a:pt x="202438" y="0"/>
                      <a:pt x="90678" y="41021"/>
                      <a:pt x="46863" y="136144"/>
                    </a:cubicBezTo>
                    <a:cubicBezTo>
                      <a:pt x="33020" y="166116"/>
                      <a:pt x="16764" y="200660"/>
                      <a:pt x="0" y="236093"/>
                    </a:cubicBezTo>
                    <a:lnTo>
                      <a:pt x="974090" y="697484"/>
                    </a:lnTo>
                    <a:cubicBezTo>
                      <a:pt x="992251" y="662305"/>
                      <a:pt x="1009650" y="628269"/>
                      <a:pt x="1024763" y="598170"/>
                    </a:cubicBezTo>
                    <a:cubicBezTo>
                      <a:pt x="1072896" y="501142"/>
                      <a:pt x="1030351" y="384302"/>
                      <a:pt x="931291" y="339852"/>
                    </a:cubicBezTo>
                    <a:close/>
                  </a:path>
                </a:pathLst>
              </a:custGeom>
              <a:solidFill>
                <a:srgbClr val="FFFFFF"/>
              </a:solidFill>
            </p:spPr>
            <p:txBody>
              <a:bodyPr/>
              <a:lstStyle/>
              <a:p>
                <a:endParaRPr lang="nl-BE"/>
              </a:p>
            </p:txBody>
          </p:sp>
          <p:sp>
            <p:nvSpPr>
              <p:cNvPr id="125" name="Freeform 125"/>
              <p:cNvSpPr/>
              <p:nvPr/>
            </p:nvSpPr>
            <p:spPr>
              <a:xfrm>
                <a:off x="415671" y="441579"/>
                <a:ext cx="3015615" cy="2537333"/>
              </a:xfrm>
              <a:custGeom>
                <a:avLst/>
                <a:gdLst/>
                <a:ahLst/>
                <a:cxnLst/>
                <a:rect l="l" t="t" r="r" b="b"/>
                <a:pathLst>
                  <a:path w="3015615" h="2537333">
                    <a:moveTo>
                      <a:pt x="3009392" y="261239"/>
                    </a:moveTo>
                    <a:cubicBezTo>
                      <a:pt x="3012059" y="255905"/>
                      <a:pt x="3013329" y="250190"/>
                      <a:pt x="3015615" y="244729"/>
                    </a:cubicBezTo>
                    <a:lnTo>
                      <a:pt x="2531364" y="17653"/>
                    </a:lnTo>
                    <a:cubicBezTo>
                      <a:pt x="2507488" y="6985"/>
                      <a:pt x="2482596" y="1524"/>
                      <a:pt x="2457958" y="762"/>
                    </a:cubicBezTo>
                    <a:cubicBezTo>
                      <a:pt x="2433320" y="0"/>
                      <a:pt x="2409063" y="4191"/>
                      <a:pt x="2386330" y="12573"/>
                    </a:cubicBezTo>
                    <a:cubicBezTo>
                      <a:pt x="2363597" y="20955"/>
                      <a:pt x="2342642" y="33655"/>
                      <a:pt x="2324481" y="50292"/>
                    </a:cubicBezTo>
                    <a:cubicBezTo>
                      <a:pt x="2306320" y="66929"/>
                      <a:pt x="2291207" y="87249"/>
                      <a:pt x="2280158" y="110998"/>
                    </a:cubicBezTo>
                    <a:cubicBezTo>
                      <a:pt x="2266315" y="140970"/>
                      <a:pt x="2250059" y="175514"/>
                      <a:pt x="2233295" y="210947"/>
                    </a:cubicBezTo>
                    <a:lnTo>
                      <a:pt x="2233422" y="210947"/>
                    </a:lnTo>
                    <a:cubicBezTo>
                      <a:pt x="2090039" y="512445"/>
                      <a:pt x="1844929" y="983996"/>
                      <a:pt x="1624584" y="1192657"/>
                    </a:cubicBezTo>
                    <a:cubicBezTo>
                      <a:pt x="1263269" y="1534668"/>
                      <a:pt x="599059" y="1556893"/>
                      <a:pt x="210820" y="1886204"/>
                    </a:cubicBezTo>
                    <a:cubicBezTo>
                      <a:pt x="195707" y="1899031"/>
                      <a:pt x="180594" y="1913509"/>
                      <a:pt x="165735" y="1929638"/>
                    </a:cubicBezTo>
                    <a:cubicBezTo>
                      <a:pt x="76708" y="2026412"/>
                      <a:pt x="0" y="2180971"/>
                      <a:pt x="31623" y="2365375"/>
                    </a:cubicBezTo>
                    <a:cubicBezTo>
                      <a:pt x="36957" y="2396109"/>
                      <a:pt x="45085" y="2427605"/>
                      <a:pt x="56896" y="2459863"/>
                    </a:cubicBezTo>
                    <a:cubicBezTo>
                      <a:pt x="65532" y="2483485"/>
                      <a:pt x="76708" y="2506345"/>
                      <a:pt x="89789" y="2528316"/>
                    </a:cubicBezTo>
                    <a:cubicBezTo>
                      <a:pt x="121539" y="2532507"/>
                      <a:pt x="153289" y="2536571"/>
                      <a:pt x="186055" y="2537206"/>
                    </a:cubicBezTo>
                    <a:lnTo>
                      <a:pt x="201676" y="2537333"/>
                    </a:lnTo>
                    <a:cubicBezTo>
                      <a:pt x="240665" y="2537333"/>
                      <a:pt x="280543" y="2534666"/>
                      <a:pt x="319405" y="2529840"/>
                    </a:cubicBezTo>
                    <a:lnTo>
                      <a:pt x="341630" y="2526538"/>
                    </a:lnTo>
                    <a:cubicBezTo>
                      <a:pt x="591058" y="2492375"/>
                      <a:pt x="749681" y="2426335"/>
                      <a:pt x="917702" y="2356358"/>
                    </a:cubicBezTo>
                    <a:cubicBezTo>
                      <a:pt x="1094867" y="2282571"/>
                      <a:pt x="1278128" y="2206244"/>
                      <a:pt x="1609852" y="2148205"/>
                    </a:cubicBezTo>
                    <a:cubicBezTo>
                      <a:pt x="1644396" y="2142109"/>
                      <a:pt x="1679321" y="2136140"/>
                      <a:pt x="1717040" y="2130552"/>
                    </a:cubicBezTo>
                    <a:cubicBezTo>
                      <a:pt x="1861820" y="2109089"/>
                      <a:pt x="1979295" y="2076577"/>
                      <a:pt x="2076069" y="2031238"/>
                    </a:cubicBezTo>
                    <a:cubicBezTo>
                      <a:pt x="2124710" y="2008378"/>
                      <a:pt x="2169160" y="1981708"/>
                      <a:pt x="2207895" y="1951990"/>
                    </a:cubicBezTo>
                    <a:cubicBezTo>
                      <a:pt x="2227707" y="1936877"/>
                      <a:pt x="2245741" y="1921256"/>
                      <a:pt x="2262759" y="1904619"/>
                    </a:cubicBezTo>
                    <a:cubicBezTo>
                      <a:pt x="2405126" y="1766316"/>
                      <a:pt x="2448433" y="1588770"/>
                      <a:pt x="2494280" y="1400810"/>
                    </a:cubicBezTo>
                    <a:lnTo>
                      <a:pt x="2499995" y="1378966"/>
                    </a:lnTo>
                    <a:lnTo>
                      <a:pt x="2504821" y="1362837"/>
                    </a:lnTo>
                    <a:lnTo>
                      <a:pt x="2514473" y="1325880"/>
                    </a:lnTo>
                    <a:cubicBezTo>
                      <a:pt x="2590800" y="1066292"/>
                      <a:pt x="2769870" y="723011"/>
                      <a:pt x="2902204" y="469265"/>
                    </a:cubicBezTo>
                    <a:cubicBezTo>
                      <a:pt x="2942717" y="391668"/>
                      <a:pt x="2979547" y="321056"/>
                      <a:pt x="3009265" y="261366"/>
                    </a:cubicBezTo>
                    <a:close/>
                  </a:path>
                </a:pathLst>
              </a:custGeom>
              <a:solidFill>
                <a:srgbClr val="273645"/>
              </a:solidFill>
            </p:spPr>
            <p:txBody>
              <a:bodyPr/>
              <a:lstStyle/>
              <a:p>
                <a:endParaRPr lang="nl-BE"/>
              </a:p>
            </p:txBody>
          </p:sp>
          <p:sp>
            <p:nvSpPr>
              <p:cNvPr id="126" name="Freeform 126"/>
              <p:cNvSpPr/>
              <p:nvPr/>
            </p:nvSpPr>
            <p:spPr>
              <a:xfrm>
                <a:off x="2159" y="38608"/>
                <a:ext cx="3336036" cy="2823972"/>
              </a:xfrm>
              <a:custGeom>
                <a:avLst/>
                <a:gdLst/>
                <a:ahLst/>
                <a:cxnLst/>
                <a:rect l="l" t="t" r="r" b="b"/>
                <a:pathLst>
                  <a:path w="3336036" h="2823972">
                    <a:moveTo>
                      <a:pt x="2567178" y="42799"/>
                    </a:moveTo>
                    <a:cubicBezTo>
                      <a:pt x="2471674" y="0"/>
                      <a:pt x="2361184" y="35687"/>
                      <a:pt x="2317369" y="130810"/>
                    </a:cubicBezTo>
                    <a:cubicBezTo>
                      <a:pt x="2186051" y="415925"/>
                      <a:pt x="1908175" y="979043"/>
                      <a:pt x="1661541" y="1212469"/>
                    </a:cubicBezTo>
                    <a:cubicBezTo>
                      <a:pt x="1300226" y="1554480"/>
                      <a:pt x="636016" y="1576705"/>
                      <a:pt x="247777" y="1906016"/>
                    </a:cubicBezTo>
                    <a:cubicBezTo>
                      <a:pt x="127254" y="2008251"/>
                      <a:pt x="0" y="2221611"/>
                      <a:pt x="93853" y="2479802"/>
                    </a:cubicBezTo>
                    <a:cubicBezTo>
                      <a:pt x="164973" y="2675382"/>
                      <a:pt x="405892" y="2823972"/>
                      <a:pt x="713359" y="2784856"/>
                    </a:cubicBezTo>
                    <a:cubicBezTo>
                      <a:pt x="1210818" y="2721610"/>
                      <a:pt x="1322197" y="2542667"/>
                      <a:pt x="1982851" y="2414778"/>
                    </a:cubicBezTo>
                    <a:cubicBezTo>
                      <a:pt x="2023364" y="2406904"/>
                      <a:pt x="2062607" y="2393188"/>
                      <a:pt x="2107565" y="2385822"/>
                    </a:cubicBezTo>
                    <a:cubicBezTo>
                      <a:pt x="2645410" y="2297430"/>
                      <a:pt x="2685796" y="2074418"/>
                      <a:pt x="2771140" y="1743837"/>
                    </a:cubicBezTo>
                    <a:cubicBezTo>
                      <a:pt x="2862834" y="1388618"/>
                      <a:pt x="3149727" y="875030"/>
                      <a:pt x="3287776" y="596773"/>
                    </a:cubicBezTo>
                    <a:cubicBezTo>
                      <a:pt x="3336036" y="499618"/>
                      <a:pt x="3298952" y="385826"/>
                      <a:pt x="3199892" y="341376"/>
                    </a:cubicBezTo>
                    <a:lnTo>
                      <a:pt x="2567178" y="42799"/>
                    </a:lnTo>
                    <a:close/>
                  </a:path>
                </a:pathLst>
              </a:custGeom>
              <a:solidFill>
                <a:srgbClr val="FAC520"/>
              </a:solidFill>
            </p:spPr>
            <p:txBody>
              <a:bodyPr/>
              <a:lstStyle/>
              <a:p>
                <a:endParaRPr lang="nl-BE"/>
              </a:p>
            </p:txBody>
          </p:sp>
          <p:sp>
            <p:nvSpPr>
              <p:cNvPr id="127" name="Freeform 127"/>
              <p:cNvSpPr/>
              <p:nvPr/>
            </p:nvSpPr>
            <p:spPr>
              <a:xfrm>
                <a:off x="4699" y="68326"/>
                <a:ext cx="3343275" cy="2770759"/>
              </a:xfrm>
              <a:custGeom>
                <a:avLst/>
                <a:gdLst/>
                <a:ahLst/>
                <a:cxnLst/>
                <a:rect l="l" t="t" r="r" b="b"/>
                <a:pathLst>
                  <a:path w="3343275" h="2770759">
                    <a:moveTo>
                      <a:pt x="612902" y="2770759"/>
                    </a:moveTo>
                    <a:cubicBezTo>
                      <a:pt x="349758" y="2770759"/>
                      <a:pt x="157226" y="2633345"/>
                      <a:pt x="93853" y="2459228"/>
                    </a:cubicBezTo>
                    <a:cubicBezTo>
                      <a:pt x="0" y="2201037"/>
                      <a:pt x="127254" y="1987677"/>
                      <a:pt x="247777" y="1885442"/>
                    </a:cubicBezTo>
                    <a:cubicBezTo>
                      <a:pt x="636016" y="1556131"/>
                      <a:pt x="1300226" y="1533906"/>
                      <a:pt x="1661541" y="1191895"/>
                    </a:cubicBezTo>
                    <a:cubicBezTo>
                      <a:pt x="1908175" y="958469"/>
                      <a:pt x="2186051" y="395351"/>
                      <a:pt x="2317242" y="110236"/>
                    </a:cubicBezTo>
                    <a:cubicBezTo>
                      <a:pt x="2349373" y="40640"/>
                      <a:pt x="2417826" y="0"/>
                      <a:pt x="2489708" y="0"/>
                    </a:cubicBezTo>
                    <a:cubicBezTo>
                      <a:pt x="2515997" y="0"/>
                      <a:pt x="2542794" y="5461"/>
                      <a:pt x="2568321" y="16891"/>
                    </a:cubicBezTo>
                    <a:lnTo>
                      <a:pt x="3201797" y="313944"/>
                    </a:lnTo>
                    <a:cubicBezTo>
                      <a:pt x="3300730" y="358267"/>
                      <a:pt x="3343275" y="475107"/>
                      <a:pt x="3295142" y="572262"/>
                    </a:cubicBezTo>
                    <a:cubicBezTo>
                      <a:pt x="3157093" y="850519"/>
                      <a:pt x="2861310" y="1365758"/>
                      <a:pt x="2774188" y="1722247"/>
                    </a:cubicBezTo>
                    <a:cubicBezTo>
                      <a:pt x="2693162" y="2053209"/>
                      <a:pt x="2646680" y="2285492"/>
                      <a:pt x="2107565" y="2365248"/>
                    </a:cubicBezTo>
                    <a:cubicBezTo>
                      <a:pt x="1330706" y="2480183"/>
                      <a:pt x="1241552" y="2697353"/>
                      <a:pt x="713486" y="2764155"/>
                    </a:cubicBezTo>
                    <a:cubicBezTo>
                      <a:pt x="678942" y="2768473"/>
                      <a:pt x="645414" y="2770632"/>
                      <a:pt x="612902" y="2770632"/>
                    </a:cubicBezTo>
                    <a:close/>
                  </a:path>
                </a:pathLst>
              </a:custGeom>
              <a:solidFill>
                <a:srgbClr val="FAC520"/>
              </a:solidFill>
            </p:spPr>
            <p:txBody>
              <a:bodyPr/>
              <a:lstStyle/>
              <a:p>
                <a:endParaRPr lang="nl-BE"/>
              </a:p>
            </p:txBody>
          </p:sp>
          <p:sp>
            <p:nvSpPr>
              <p:cNvPr id="128" name="Freeform 128"/>
              <p:cNvSpPr/>
              <p:nvPr/>
            </p:nvSpPr>
            <p:spPr>
              <a:xfrm>
                <a:off x="4699" y="42291"/>
                <a:ext cx="3343402" cy="2830068"/>
              </a:xfrm>
              <a:custGeom>
                <a:avLst/>
                <a:gdLst/>
                <a:ahLst/>
                <a:cxnLst/>
                <a:rect l="l" t="t" r="r" b="b"/>
                <a:pathLst>
                  <a:path w="3343402" h="2830068">
                    <a:moveTo>
                      <a:pt x="2780665" y="1725930"/>
                    </a:moveTo>
                    <a:cubicBezTo>
                      <a:pt x="2778760" y="1733169"/>
                      <a:pt x="2775712" y="1741170"/>
                      <a:pt x="2774061" y="1748155"/>
                    </a:cubicBezTo>
                    <a:cubicBezTo>
                      <a:pt x="2693162" y="2079117"/>
                      <a:pt x="2646553" y="2311400"/>
                      <a:pt x="2107438" y="2391156"/>
                    </a:cubicBezTo>
                    <a:cubicBezTo>
                      <a:pt x="2068322" y="2396998"/>
                      <a:pt x="2032254" y="2403221"/>
                      <a:pt x="1996440" y="2409444"/>
                    </a:cubicBezTo>
                    <a:cubicBezTo>
                      <a:pt x="1991360" y="2036191"/>
                      <a:pt x="2104898" y="1684274"/>
                      <a:pt x="2104898" y="1684274"/>
                    </a:cubicBezTo>
                    <a:cubicBezTo>
                      <a:pt x="2104898" y="1684274"/>
                      <a:pt x="2481453" y="1623060"/>
                      <a:pt x="2780538" y="1725803"/>
                    </a:cubicBezTo>
                    <a:close/>
                    <a:moveTo>
                      <a:pt x="403860" y="1802003"/>
                    </a:moveTo>
                    <a:cubicBezTo>
                      <a:pt x="348361" y="1834515"/>
                      <a:pt x="295910" y="1870583"/>
                      <a:pt x="247777" y="1911350"/>
                    </a:cubicBezTo>
                    <a:cubicBezTo>
                      <a:pt x="127254" y="2013585"/>
                      <a:pt x="0" y="2226945"/>
                      <a:pt x="93853" y="2485136"/>
                    </a:cubicBezTo>
                    <a:cubicBezTo>
                      <a:pt x="164973" y="2680716"/>
                      <a:pt x="399161" y="2830068"/>
                      <a:pt x="713359" y="2790190"/>
                    </a:cubicBezTo>
                    <a:cubicBezTo>
                      <a:pt x="742315" y="2786507"/>
                      <a:pt x="769239" y="2782316"/>
                      <a:pt x="795782" y="2777744"/>
                    </a:cubicBezTo>
                    <a:cubicBezTo>
                      <a:pt x="835787" y="2687066"/>
                      <a:pt x="858901" y="2587117"/>
                      <a:pt x="858901" y="2481580"/>
                    </a:cubicBezTo>
                    <a:cubicBezTo>
                      <a:pt x="858901" y="2174875"/>
                      <a:pt x="670814" y="1912366"/>
                      <a:pt x="403860" y="1802003"/>
                    </a:cubicBezTo>
                    <a:close/>
                    <a:moveTo>
                      <a:pt x="3201670" y="339979"/>
                    </a:moveTo>
                    <a:lnTo>
                      <a:pt x="2568448" y="42799"/>
                    </a:lnTo>
                    <a:cubicBezTo>
                      <a:pt x="2472944" y="0"/>
                      <a:pt x="2361184" y="41021"/>
                      <a:pt x="2317369" y="136144"/>
                    </a:cubicBezTo>
                    <a:cubicBezTo>
                      <a:pt x="2303526" y="166116"/>
                      <a:pt x="2287270" y="200660"/>
                      <a:pt x="2270506" y="236093"/>
                    </a:cubicBezTo>
                    <a:lnTo>
                      <a:pt x="3244596" y="697484"/>
                    </a:lnTo>
                    <a:cubicBezTo>
                      <a:pt x="3262757" y="662305"/>
                      <a:pt x="3280156" y="628269"/>
                      <a:pt x="3295269" y="598170"/>
                    </a:cubicBezTo>
                    <a:cubicBezTo>
                      <a:pt x="3343402" y="501142"/>
                      <a:pt x="3300857" y="384302"/>
                      <a:pt x="3201797" y="339852"/>
                    </a:cubicBezTo>
                    <a:close/>
                  </a:path>
                </a:pathLst>
              </a:custGeom>
              <a:solidFill>
                <a:srgbClr val="FFFFFF"/>
              </a:solidFill>
            </p:spPr>
            <p:txBody>
              <a:bodyPr/>
              <a:lstStyle/>
              <a:p>
                <a:endParaRPr lang="nl-BE"/>
              </a:p>
            </p:txBody>
          </p:sp>
        </p:grpSp>
        <p:sp>
          <p:nvSpPr>
            <p:cNvPr id="129" name="Freeform 129"/>
            <p:cNvSpPr/>
            <p:nvPr/>
          </p:nvSpPr>
          <p:spPr>
            <a:xfrm>
              <a:off x="764965" y="147033"/>
              <a:ext cx="570446" cy="477297"/>
            </a:xfrm>
            <a:custGeom>
              <a:avLst/>
              <a:gdLst/>
              <a:ahLst/>
              <a:cxnLst/>
              <a:rect l="l" t="t" r="r" b="b"/>
              <a:pathLst>
                <a:path w="570446" h="477297">
                  <a:moveTo>
                    <a:pt x="0" y="0"/>
                  </a:moveTo>
                  <a:lnTo>
                    <a:pt x="570446" y="0"/>
                  </a:lnTo>
                  <a:lnTo>
                    <a:pt x="570446" y="477298"/>
                  </a:lnTo>
                  <a:lnTo>
                    <a:pt x="0" y="477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a:p>
          </p:txBody>
        </p:sp>
        <p:grpSp>
          <p:nvGrpSpPr>
            <p:cNvPr id="130" name="Group 130"/>
            <p:cNvGrpSpPr/>
            <p:nvPr/>
          </p:nvGrpSpPr>
          <p:grpSpPr>
            <a:xfrm rot="-6335040">
              <a:off x="499213" y="933985"/>
              <a:ext cx="220257" cy="117995"/>
              <a:chOff x="0" y="0"/>
              <a:chExt cx="711200" cy="381000"/>
            </a:xfrm>
          </p:grpSpPr>
          <p:sp>
            <p:nvSpPr>
              <p:cNvPr id="131" name="Freeform 131"/>
              <p:cNvSpPr/>
              <p:nvPr/>
            </p:nvSpPr>
            <p:spPr>
              <a:xfrm>
                <a:off x="0" y="0"/>
                <a:ext cx="711200" cy="381000"/>
              </a:xfrm>
              <a:custGeom>
                <a:avLst/>
                <a:gdLst/>
                <a:ahLst/>
                <a:cxnLst/>
                <a:rect l="l" t="t" r="r" b="b"/>
                <a:pathLst>
                  <a:path w="711200" h="381000">
                    <a:moveTo>
                      <a:pt x="711200" y="381000"/>
                    </a:moveTo>
                    <a:lnTo>
                      <a:pt x="711200" y="0"/>
                    </a:lnTo>
                    <a:lnTo>
                      <a:pt x="0" y="0"/>
                    </a:lnTo>
                    <a:lnTo>
                      <a:pt x="0" y="381000"/>
                    </a:lnTo>
                    <a:lnTo>
                      <a:pt x="711200" y="381000"/>
                    </a:lnTo>
                    <a:close/>
                  </a:path>
                </a:pathLst>
              </a:custGeom>
              <a:blipFill>
                <a:blip r:embed="rId5"/>
                <a:stretch>
                  <a:fillRect/>
                </a:stretch>
              </a:blipFill>
            </p:spPr>
            <p:txBody>
              <a:bodyPr/>
              <a:lstStyle/>
              <a:p>
                <a:endParaRPr lang="nl-BE"/>
              </a:p>
            </p:txBody>
          </p:sp>
        </p:grpSp>
        <p:sp>
          <p:nvSpPr>
            <p:cNvPr id="132" name="Freeform 132"/>
            <p:cNvSpPr/>
            <p:nvPr/>
          </p:nvSpPr>
          <p:spPr>
            <a:xfrm>
              <a:off x="285280" y="462776"/>
              <a:ext cx="576759" cy="648099"/>
            </a:xfrm>
            <a:custGeom>
              <a:avLst/>
              <a:gdLst/>
              <a:ahLst/>
              <a:cxnLst/>
              <a:rect l="l" t="t" r="r" b="b"/>
              <a:pathLst>
                <a:path w="576759" h="648099">
                  <a:moveTo>
                    <a:pt x="0" y="0"/>
                  </a:moveTo>
                  <a:lnTo>
                    <a:pt x="576759" y="0"/>
                  </a:lnTo>
                  <a:lnTo>
                    <a:pt x="576759" y="648099"/>
                  </a:lnTo>
                  <a:lnTo>
                    <a:pt x="0" y="6480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33" name="Freeform 133"/>
            <p:cNvSpPr/>
            <p:nvPr/>
          </p:nvSpPr>
          <p:spPr>
            <a:xfrm>
              <a:off x="921344" y="562745"/>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BE"/>
            </a:p>
          </p:txBody>
        </p:sp>
        <p:sp>
          <p:nvSpPr>
            <p:cNvPr id="134" name="Freeform 134"/>
            <p:cNvSpPr/>
            <p:nvPr/>
          </p:nvSpPr>
          <p:spPr>
            <a:xfrm>
              <a:off x="1082922" y="578262"/>
              <a:ext cx="89267" cy="89267"/>
            </a:xfrm>
            <a:custGeom>
              <a:avLst/>
              <a:gdLst/>
              <a:ahLst/>
              <a:cxnLst/>
              <a:rect l="l" t="t" r="r" b="b"/>
              <a:pathLst>
                <a:path w="89267" h="89267">
                  <a:moveTo>
                    <a:pt x="0" y="0"/>
                  </a:moveTo>
                  <a:lnTo>
                    <a:pt x="89267" y="0"/>
                  </a:lnTo>
                  <a:lnTo>
                    <a:pt x="89267" y="89267"/>
                  </a:lnTo>
                  <a:lnTo>
                    <a:pt x="0" y="892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BE"/>
            </a:p>
          </p:txBody>
        </p:sp>
        <p:sp>
          <p:nvSpPr>
            <p:cNvPr id="135" name="TextBox 135"/>
            <p:cNvSpPr txBox="1"/>
            <p:nvPr/>
          </p:nvSpPr>
          <p:spPr>
            <a:xfrm rot="1529580">
              <a:off x="877809" y="294182"/>
              <a:ext cx="406013" cy="79133"/>
            </a:xfrm>
            <a:prstGeom prst="rect">
              <a:avLst/>
            </a:prstGeom>
          </p:spPr>
          <p:txBody>
            <a:bodyPr lIns="0" tIns="0" rIns="0" bIns="0" rtlCol="0" anchor="t">
              <a:spAutoFit/>
            </a:bodyPr>
            <a:lstStyle/>
            <a:p>
              <a:pPr algn="l">
                <a:lnSpc>
                  <a:spcPts val="412"/>
                </a:lnSpc>
              </a:pPr>
              <a:r>
                <a:rPr lang="en-US" sz="294" b="1">
                  <a:solidFill>
                    <a:srgbClr val="FFFFFF"/>
                  </a:solidFill>
                  <a:latin typeface="Montserrat 1 Ultra-Bold"/>
                  <a:ea typeface="Montserrat 1 Ultra-Bold"/>
                  <a:cs typeface="Montserrat 1 Ultra-Bold"/>
                  <a:sym typeface="Montserrat 1 Ultra-Bold"/>
                </a:rPr>
                <a:t>VOET BIJ STUK</a:t>
              </a:r>
            </a:p>
          </p:txBody>
        </p:sp>
      </p:grpSp>
      <p:grpSp>
        <p:nvGrpSpPr>
          <p:cNvPr id="136" name="Group 136"/>
          <p:cNvGrpSpPr/>
          <p:nvPr/>
        </p:nvGrpSpPr>
        <p:grpSpPr>
          <a:xfrm>
            <a:off x="16947570" y="3810806"/>
            <a:ext cx="1272435" cy="2665388"/>
            <a:chOff x="0" y="0"/>
            <a:chExt cx="1696580" cy="3553851"/>
          </a:xfrm>
        </p:grpSpPr>
        <p:grpSp>
          <p:nvGrpSpPr>
            <p:cNvPr id="137" name="Group 137"/>
            <p:cNvGrpSpPr>
              <a:grpSpLocks noChangeAspect="1"/>
            </p:cNvGrpSpPr>
            <p:nvPr/>
          </p:nvGrpSpPr>
          <p:grpSpPr>
            <a:xfrm>
              <a:off x="531381" y="2664937"/>
              <a:ext cx="1165199" cy="888915"/>
              <a:chOff x="0" y="0"/>
              <a:chExt cx="3561804" cy="2717254"/>
            </a:xfrm>
          </p:grpSpPr>
          <p:sp>
            <p:nvSpPr>
              <p:cNvPr id="138" name="Freeform 138"/>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139" name="Group 139"/>
            <p:cNvGrpSpPr>
              <a:grpSpLocks noChangeAspect="1"/>
            </p:cNvGrpSpPr>
            <p:nvPr/>
          </p:nvGrpSpPr>
          <p:grpSpPr>
            <a:xfrm>
              <a:off x="0" y="0"/>
              <a:ext cx="1480094" cy="1646509"/>
              <a:chOff x="0" y="0"/>
              <a:chExt cx="4524388" cy="5033086"/>
            </a:xfrm>
          </p:grpSpPr>
          <p:sp>
            <p:nvSpPr>
              <p:cNvPr id="140" name="Freeform 140"/>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141" name="Freeform 141"/>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142" name="Freeform 142"/>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143" name="Freeform 143"/>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144" name="Freeform 144"/>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145" name="Freeform 145"/>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146" name="Group 146"/>
            <p:cNvGrpSpPr>
              <a:grpSpLocks noChangeAspect="1"/>
            </p:cNvGrpSpPr>
            <p:nvPr/>
          </p:nvGrpSpPr>
          <p:grpSpPr>
            <a:xfrm>
              <a:off x="527642" y="2013282"/>
              <a:ext cx="668730" cy="324146"/>
              <a:chOff x="0" y="0"/>
              <a:chExt cx="2044192" cy="990854"/>
            </a:xfrm>
          </p:grpSpPr>
          <p:sp>
            <p:nvSpPr>
              <p:cNvPr id="147" name="Freeform 147"/>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148" name="Freeform 148"/>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149" name="Freeform 149"/>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150" name="Freeform 150"/>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151" name="Group 151"/>
            <p:cNvGrpSpPr>
              <a:grpSpLocks noChangeAspect="1"/>
            </p:cNvGrpSpPr>
            <p:nvPr/>
          </p:nvGrpSpPr>
          <p:grpSpPr>
            <a:xfrm>
              <a:off x="224020" y="1668904"/>
              <a:ext cx="1206299" cy="330085"/>
              <a:chOff x="0" y="0"/>
              <a:chExt cx="3687445" cy="1009015"/>
            </a:xfrm>
          </p:grpSpPr>
          <p:sp>
            <p:nvSpPr>
              <p:cNvPr id="152" name="Freeform 152"/>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153" name="Freeform 153"/>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154" name="Freeform 154"/>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155" name="Freeform 155"/>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156" name="Group 156"/>
            <p:cNvGrpSpPr>
              <a:grpSpLocks noChangeAspect="1"/>
            </p:cNvGrpSpPr>
            <p:nvPr/>
          </p:nvGrpSpPr>
          <p:grpSpPr>
            <a:xfrm>
              <a:off x="450858" y="2350827"/>
              <a:ext cx="989470" cy="284847"/>
              <a:chOff x="0" y="0"/>
              <a:chExt cx="3024632" cy="870725"/>
            </a:xfrm>
          </p:grpSpPr>
          <p:sp>
            <p:nvSpPr>
              <p:cNvPr id="157" name="Freeform 157"/>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158" name="Freeform 158"/>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159" name="Freeform 159"/>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160" name="Freeform 160"/>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grpSp>
        <p:nvGrpSpPr>
          <p:cNvPr id="161" name="Group 161"/>
          <p:cNvGrpSpPr/>
          <p:nvPr/>
        </p:nvGrpSpPr>
        <p:grpSpPr>
          <a:xfrm>
            <a:off x="16947570" y="78617"/>
            <a:ext cx="1272435" cy="2665388"/>
            <a:chOff x="0" y="0"/>
            <a:chExt cx="1696580" cy="3553851"/>
          </a:xfrm>
        </p:grpSpPr>
        <p:grpSp>
          <p:nvGrpSpPr>
            <p:cNvPr id="162" name="Group 162"/>
            <p:cNvGrpSpPr>
              <a:grpSpLocks noChangeAspect="1"/>
            </p:cNvGrpSpPr>
            <p:nvPr/>
          </p:nvGrpSpPr>
          <p:grpSpPr>
            <a:xfrm>
              <a:off x="531381" y="2664937"/>
              <a:ext cx="1165199" cy="888915"/>
              <a:chOff x="0" y="0"/>
              <a:chExt cx="3561804" cy="2717254"/>
            </a:xfrm>
          </p:grpSpPr>
          <p:sp>
            <p:nvSpPr>
              <p:cNvPr id="163" name="Freeform 163"/>
              <p:cNvSpPr/>
              <p:nvPr/>
            </p:nvSpPr>
            <p:spPr>
              <a:xfrm>
                <a:off x="0" y="0"/>
                <a:ext cx="3581908" cy="2721991"/>
              </a:xfrm>
              <a:custGeom>
                <a:avLst/>
                <a:gdLst/>
                <a:ahLst/>
                <a:cxnLst/>
                <a:rect l="l" t="t" r="r" b="b"/>
                <a:pathLst>
                  <a:path w="3581908" h="2721991">
                    <a:moveTo>
                      <a:pt x="3496945" y="1683766"/>
                    </a:moveTo>
                    <a:cubicBezTo>
                      <a:pt x="3370961" y="2079879"/>
                      <a:pt x="3118993" y="2355342"/>
                      <a:pt x="2757170" y="2515489"/>
                    </a:cubicBezTo>
                    <a:cubicBezTo>
                      <a:pt x="2564765" y="2617089"/>
                      <a:pt x="2342769" y="2680589"/>
                      <a:pt x="2103755" y="2705481"/>
                    </a:cubicBezTo>
                    <a:cubicBezTo>
                      <a:pt x="1944370" y="2721991"/>
                      <a:pt x="1944370" y="2721991"/>
                      <a:pt x="1675130" y="2700020"/>
                    </a:cubicBezTo>
                    <a:cubicBezTo>
                      <a:pt x="1454912" y="2663317"/>
                      <a:pt x="1301115" y="2600706"/>
                      <a:pt x="1074801" y="2467356"/>
                    </a:cubicBezTo>
                    <a:cubicBezTo>
                      <a:pt x="865759" y="2256409"/>
                      <a:pt x="707771" y="2070862"/>
                      <a:pt x="565404" y="1819529"/>
                    </a:cubicBezTo>
                    <a:cubicBezTo>
                      <a:pt x="317500" y="1354201"/>
                      <a:pt x="131064" y="727710"/>
                      <a:pt x="0" y="0"/>
                    </a:cubicBezTo>
                    <a:lnTo>
                      <a:pt x="2782443" y="0"/>
                    </a:lnTo>
                    <a:cubicBezTo>
                      <a:pt x="2839466" y="81407"/>
                      <a:pt x="2901950" y="161290"/>
                      <a:pt x="2969895" y="239141"/>
                    </a:cubicBezTo>
                    <a:cubicBezTo>
                      <a:pt x="3256026" y="566928"/>
                      <a:pt x="3329432" y="654685"/>
                      <a:pt x="3452241" y="881253"/>
                    </a:cubicBezTo>
                    <a:cubicBezTo>
                      <a:pt x="3476371" y="925830"/>
                      <a:pt x="3532505" y="1035050"/>
                      <a:pt x="3547237" y="1115060"/>
                    </a:cubicBezTo>
                    <a:cubicBezTo>
                      <a:pt x="3581908" y="1304290"/>
                      <a:pt x="3550539" y="1515237"/>
                      <a:pt x="3496945" y="1683766"/>
                    </a:cubicBezTo>
                  </a:path>
                </a:pathLst>
              </a:custGeom>
              <a:solidFill>
                <a:srgbClr val="338B95"/>
              </a:solidFill>
            </p:spPr>
            <p:txBody>
              <a:bodyPr/>
              <a:lstStyle/>
              <a:p>
                <a:endParaRPr lang="nl-BE"/>
              </a:p>
            </p:txBody>
          </p:sp>
        </p:grpSp>
        <p:grpSp>
          <p:nvGrpSpPr>
            <p:cNvPr id="164" name="Group 164"/>
            <p:cNvGrpSpPr>
              <a:grpSpLocks noChangeAspect="1"/>
            </p:cNvGrpSpPr>
            <p:nvPr/>
          </p:nvGrpSpPr>
          <p:grpSpPr>
            <a:xfrm>
              <a:off x="0" y="0"/>
              <a:ext cx="1480094" cy="1646509"/>
              <a:chOff x="0" y="0"/>
              <a:chExt cx="4524388" cy="5033086"/>
            </a:xfrm>
          </p:grpSpPr>
          <p:sp>
            <p:nvSpPr>
              <p:cNvPr id="165" name="Freeform 165"/>
              <p:cNvSpPr/>
              <p:nvPr/>
            </p:nvSpPr>
            <p:spPr>
              <a:xfrm>
                <a:off x="291084" y="138176"/>
                <a:ext cx="4597400" cy="4831461"/>
              </a:xfrm>
              <a:custGeom>
                <a:avLst/>
                <a:gdLst/>
                <a:ahLst/>
                <a:cxnLst/>
                <a:rect l="l" t="t" r="r" b="b"/>
                <a:pathLst>
                  <a:path w="4597400" h="4831461">
                    <a:moveTo>
                      <a:pt x="4137406" y="4831461"/>
                    </a:moveTo>
                    <a:lnTo>
                      <a:pt x="314452" y="4831461"/>
                    </a:lnTo>
                    <a:cubicBezTo>
                      <a:pt x="282448" y="4734433"/>
                      <a:pt x="256286" y="4628642"/>
                      <a:pt x="237490" y="4509897"/>
                    </a:cubicBezTo>
                    <a:cubicBezTo>
                      <a:pt x="0" y="2616200"/>
                      <a:pt x="4597400" y="0"/>
                      <a:pt x="4137406" y="4831461"/>
                    </a:cubicBezTo>
                  </a:path>
                </a:pathLst>
              </a:custGeom>
              <a:solidFill>
                <a:srgbClr val="338B95"/>
              </a:solidFill>
            </p:spPr>
            <p:txBody>
              <a:bodyPr/>
              <a:lstStyle/>
              <a:p>
                <a:endParaRPr lang="nl-BE"/>
              </a:p>
            </p:txBody>
          </p:sp>
          <p:sp>
            <p:nvSpPr>
              <p:cNvPr id="166" name="Freeform 166"/>
              <p:cNvSpPr/>
              <p:nvPr/>
            </p:nvSpPr>
            <p:spPr>
              <a:xfrm>
                <a:off x="27051" y="2998978"/>
                <a:ext cx="690753" cy="869442"/>
              </a:xfrm>
              <a:custGeom>
                <a:avLst/>
                <a:gdLst/>
                <a:ahLst/>
                <a:cxnLst/>
                <a:rect l="l" t="t" r="r" b="b"/>
                <a:pathLst>
                  <a:path w="690753" h="869442">
                    <a:moveTo>
                      <a:pt x="640334" y="366776"/>
                    </a:moveTo>
                    <a:cubicBezTo>
                      <a:pt x="589788" y="147447"/>
                      <a:pt x="416814" y="0"/>
                      <a:pt x="254000" y="37592"/>
                    </a:cubicBezTo>
                    <a:cubicBezTo>
                      <a:pt x="91186" y="75184"/>
                      <a:pt x="0" y="283337"/>
                      <a:pt x="50419" y="502666"/>
                    </a:cubicBezTo>
                    <a:cubicBezTo>
                      <a:pt x="100838" y="721995"/>
                      <a:pt x="273939" y="869442"/>
                      <a:pt x="436753" y="831850"/>
                    </a:cubicBezTo>
                    <a:cubicBezTo>
                      <a:pt x="599567" y="794258"/>
                      <a:pt x="690753" y="586105"/>
                      <a:pt x="640334" y="366776"/>
                    </a:cubicBezTo>
                  </a:path>
                </a:pathLst>
              </a:custGeom>
              <a:solidFill>
                <a:srgbClr val="338B95"/>
              </a:solidFill>
            </p:spPr>
            <p:txBody>
              <a:bodyPr/>
              <a:lstStyle/>
              <a:p>
                <a:endParaRPr lang="nl-BE"/>
              </a:p>
            </p:txBody>
          </p:sp>
          <p:sp>
            <p:nvSpPr>
              <p:cNvPr id="167" name="Freeform 167"/>
              <p:cNvSpPr/>
              <p:nvPr/>
            </p:nvSpPr>
            <p:spPr>
              <a:xfrm>
                <a:off x="416052" y="2172970"/>
                <a:ext cx="772668" cy="972312"/>
              </a:xfrm>
              <a:custGeom>
                <a:avLst/>
                <a:gdLst/>
                <a:ahLst/>
                <a:cxnLst/>
                <a:rect l="l" t="t" r="r" b="b"/>
                <a:pathLst>
                  <a:path w="772668" h="972312">
                    <a:moveTo>
                      <a:pt x="488569" y="930402"/>
                    </a:moveTo>
                    <a:cubicBezTo>
                      <a:pt x="670814" y="888492"/>
                      <a:pt x="772668" y="655574"/>
                      <a:pt x="716280" y="410210"/>
                    </a:cubicBezTo>
                    <a:cubicBezTo>
                      <a:pt x="659892" y="164846"/>
                      <a:pt x="466344" y="0"/>
                      <a:pt x="284099" y="41910"/>
                    </a:cubicBezTo>
                    <a:cubicBezTo>
                      <a:pt x="101854" y="83820"/>
                      <a:pt x="0" y="316738"/>
                      <a:pt x="56388" y="562102"/>
                    </a:cubicBezTo>
                    <a:cubicBezTo>
                      <a:pt x="112776" y="807466"/>
                      <a:pt x="306324" y="972312"/>
                      <a:pt x="488569" y="930402"/>
                    </a:cubicBezTo>
                  </a:path>
                </a:pathLst>
              </a:custGeom>
              <a:solidFill>
                <a:srgbClr val="338B95"/>
              </a:solidFill>
            </p:spPr>
            <p:txBody>
              <a:bodyPr/>
              <a:lstStyle/>
              <a:p>
                <a:endParaRPr lang="nl-BE"/>
              </a:p>
            </p:txBody>
          </p:sp>
          <p:sp>
            <p:nvSpPr>
              <p:cNvPr id="168" name="Freeform 168"/>
              <p:cNvSpPr/>
              <p:nvPr/>
            </p:nvSpPr>
            <p:spPr>
              <a:xfrm>
                <a:off x="1004316" y="1346454"/>
                <a:ext cx="931545" cy="1172210"/>
              </a:xfrm>
              <a:custGeom>
                <a:avLst/>
                <a:gdLst/>
                <a:ahLst/>
                <a:cxnLst/>
                <a:rect l="l" t="t" r="r" b="b"/>
                <a:pathLst>
                  <a:path w="931545" h="1172210">
                    <a:moveTo>
                      <a:pt x="589026" y="1121537"/>
                    </a:moveTo>
                    <a:cubicBezTo>
                      <a:pt x="808736" y="1070991"/>
                      <a:pt x="931545" y="790194"/>
                      <a:pt x="863473" y="494538"/>
                    </a:cubicBezTo>
                    <a:cubicBezTo>
                      <a:pt x="795401" y="198882"/>
                      <a:pt x="562102" y="0"/>
                      <a:pt x="342519" y="50546"/>
                    </a:cubicBezTo>
                    <a:cubicBezTo>
                      <a:pt x="122936" y="101092"/>
                      <a:pt x="0" y="381889"/>
                      <a:pt x="68072" y="677672"/>
                    </a:cubicBezTo>
                    <a:cubicBezTo>
                      <a:pt x="136144" y="973455"/>
                      <a:pt x="369443" y="1172210"/>
                      <a:pt x="589026" y="1121664"/>
                    </a:cubicBezTo>
                  </a:path>
                </a:pathLst>
              </a:custGeom>
              <a:solidFill>
                <a:srgbClr val="338B95"/>
              </a:solidFill>
            </p:spPr>
            <p:txBody>
              <a:bodyPr/>
              <a:lstStyle/>
              <a:p>
                <a:endParaRPr lang="nl-BE"/>
              </a:p>
            </p:txBody>
          </p:sp>
          <p:sp>
            <p:nvSpPr>
              <p:cNvPr id="169" name="Freeform 169"/>
              <p:cNvSpPr/>
              <p:nvPr/>
            </p:nvSpPr>
            <p:spPr>
              <a:xfrm>
                <a:off x="1856994" y="757428"/>
                <a:ext cx="931545" cy="1172083"/>
              </a:xfrm>
              <a:custGeom>
                <a:avLst/>
                <a:gdLst/>
                <a:ahLst/>
                <a:cxnLst/>
                <a:rect l="l" t="t" r="r" b="b"/>
                <a:pathLst>
                  <a:path w="931545" h="1172083">
                    <a:moveTo>
                      <a:pt x="589026" y="1121537"/>
                    </a:moveTo>
                    <a:cubicBezTo>
                      <a:pt x="808736" y="1070991"/>
                      <a:pt x="931545" y="790194"/>
                      <a:pt x="863473" y="494538"/>
                    </a:cubicBezTo>
                    <a:cubicBezTo>
                      <a:pt x="795401" y="198882"/>
                      <a:pt x="562102" y="0"/>
                      <a:pt x="342519" y="50546"/>
                    </a:cubicBezTo>
                    <a:cubicBezTo>
                      <a:pt x="122936" y="101092"/>
                      <a:pt x="0" y="381889"/>
                      <a:pt x="68072" y="677545"/>
                    </a:cubicBezTo>
                    <a:cubicBezTo>
                      <a:pt x="136144" y="973201"/>
                      <a:pt x="369443" y="1172083"/>
                      <a:pt x="589026" y="1121537"/>
                    </a:cubicBezTo>
                  </a:path>
                </a:pathLst>
              </a:custGeom>
              <a:solidFill>
                <a:srgbClr val="338B95"/>
              </a:solidFill>
            </p:spPr>
            <p:txBody>
              <a:bodyPr/>
              <a:lstStyle/>
              <a:p>
                <a:endParaRPr lang="nl-BE"/>
              </a:p>
            </p:txBody>
          </p:sp>
          <p:sp>
            <p:nvSpPr>
              <p:cNvPr id="170" name="Freeform 170"/>
              <p:cNvSpPr/>
              <p:nvPr/>
            </p:nvSpPr>
            <p:spPr>
              <a:xfrm>
                <a:off x="2782824" y="-12827"/>
                <a:ext cx="1662557" cy="2319782"/>
              </a:xfrm>
              <a:custGeom>
                <a:avLst/>
                <a:gdLst/>
                <a:ahLst/>
                <a:cxnLst/>
                <a:rect l="l" t="t" r="r" b="b"/>
                <a:pathLst>
                  <a:path w="1662557" h="2319782">
                    <a:moveTo>
                      <a:pt x="1077849" y="2231390"/>
                    </a:moveTo>
                    <a:cubicBezTo>
                      <a:pt x="1461770" y="2142998"/>
                      <a:pt x="1662557" y="1591691"/>
                      <a:pt x="1526286" y="999871"/>
                    </a:cubicBezTo>
                    <a:cubicBezTo>
                      <a:pt x="1390015" y="408051"/>
                      <a:pt x="968502" y="0"/>
                      <a:pt x="584581" y="88392"/>
                    </a:cubicBezTo>
                    <a:cubicBezTo>
                      <a:pt x="200660" y="176784"/>
                      <a:pt x="0" y="728091"/>
                      <a:pt x="136144" y="1319911"/>
                    </a:cubicBezTo>
                    <a:cubicBezTo>
                      <a:pt x="272288" y="1911731"/>
                      <a:pt x="693928" y="2319782"/>
                      <a:pt x="1077849" y="2231517"/>
                    </a:cubicBezTo>
                  </a:path>
                </a:pathLst>
              </a:custGeom>
              <a:solidFill>
                <a:srgbClr val="338B95"/>
              </a:solidFill>
            </p:spPr>
            <p:txBody>
              <a:bodyPr/>
              <a:lstStyle/>
              <a:p>
                <a:endParaRPr lang="nl-BE"/>
              </a:p>
            </p:txBody>
          </p:sp>
        </p:grpSp>
        <p:grpSp>
          <p:nvGrpSpPr>
            <p:cNvPr id="171" name="Group 171"/>
            <p:cNvGrpSpPr>
              <a:grpSpLocks noChangeAspect="1"/>
            </p:cNvGrpSpPr>
            <p:nvPr/>
          </p:nvGrpSpPr>
          <p:grpSpPr>
            <a:xfrm>
              <a:off x="527642" y="2013282"/>
              <a:ext cx="668730" cy="324146"/>
              <a:chOff x="0" y="0"/>
              <a:chExt cx="2044192" cy="990854"/>
            </a:xfrm>
          </p:grpSpPr>
          <p:sp>
            <p:nvSpPr>
              <p:cNvPr id="172" name="Freeform 172"/>
              <p:cNvSpPr/>
              <p:nvPr/>
            </p:nvSpPr>
            <p:spPr>
              <a:xfrm>
                <a:off x="63500" y="63500"/>
                <a:ext cx="275336" cy="844550"/>
              </a:xfrm>
              <a:custGeom>
                <a:avLst/>
                <a:gdLst/>
                <a:ahLst/>
                <a:cxnLst/>
                <a:rect l="l" t="t" r="r" b="b"/>
                <a:pathLst>
                  <a:path w="275336" h="844550">
                    <a:moveTo>
                      <a:pt x="275336" y="0"/>
                    </a:moveTo>
                    <a:lnTo>
                      <a:pt x="0" y="0"/>
                    </a:lnTo>
                    <a:lnTo>
                      <a:pt x="0" y="844550"/>
                    </a:lnTo>
                    <a:lnTo>
                      <a:pt x="275336" y="844550"/>
                    </a:lnTo>
                    <a:close/>
                  </a:path>
                </a:pathLst>
              </a:custGeom>
              <a:solidFill>
                <a:srgbClr val="338B94"/>
              </a:solidFill>
            </p:spPr>
            <p:txBody>
              <a:bodyPr/>
              <a:lstStyle/>
              <a:p>
                <a:endParaRPr lang="nl-BE"/>
              </a:p>
            </p:txBody>
          </p:sp>
          <p:sp>
            <p:nvSpPr>
              <p:cNvPr id="173" name="Freeform 173"/>
              <p:cNvSpPr/>
              <p:nvPr/>
            </p:nvSpPr>
            <p:spPr>
              <a:xfrm>
                <a:off x="392811" y="63500"/>
                <a:ext cx="503174" cy="844550"/>
              </a:xfrm>
              <a:custGeom>
                <a:avLst/>
                <a:gdLst/>
                <a:ahLst/>
                <a:cxnLst/>
                <a:rect l="l" t="t" r="r" b="b"/>
                <a:pathLst>
                  <a:path w="503174" h="844550">
                    <a:moveTo>
                      <a:pt x="503174" y="611759"/>
                    </a:moveTo>
                    <a:cubicBezTo>
                      <a:pt x="503174" y="684911"/>
                      <a:pt x="472821" y="742061"/>
                      <a:pt x="412115" y="783082"/>
                    </a:cubicBezTo>
                    <a:cubicBezTo>
                      <a:pt x="351409" y="824103"/>
                      <a:pt x="262763" y="844550"/>
                      <a:pt x="146050" y="844550"/>
                    </a:cubicBezTo>
                    <a:lnTo>
                      <a:pt x="0" y="844550"/>
                    </a:lnTo>
                    <a:lnTo>
                      <a:pt x="0" y="645541"/>
                    </a:lnTo>
                    <a:lnTo>
                      <a:pt x="121920" y="645541"/>
                    </a:lnTo>
                    <a:cubicBezTo>
                      <a:pt x="153289" y="645541"/>
                      <a:pt x="176911" y="639953"/>
                      <a:pt x="192532" y="628650"/>
                    </a:cubicBezTo>
                    <a:cubicBezTo>
                      <a:pt x="208153" y="617347"/>
                      <a:pt x="216027" y="600837"/>
                      <a:pt x="216027" y="579120"/>
                    </a:cubicBezTo>
                    <a:cubicBezTo>
                      <a:pt x="216027" y="557403"/>
                      <a:pt x="208280" y="541020"/>
                      <a:pt x="192532" y="529717"/>
                    </a:cubicBezTo>
                    <a:cubicBezTo>
                      <a:pt x="176784" y="518414"/>
                      <a:pt x="153289" y="512826"/>
                      <a:pt x="121920" y="512826"/>
                    </a:cubicBezTo>
                    <a:lnTo>
                      <a:pt x="0" y="512826"/>
                    </a:lnTo>
                    <a:lnTo>
                      <a:pt x="0" y="324612"/>
                    </a:lnTo>
                    <a:lnTo>
                      <a:pt x="83312" y="324612"/>
                    </a:lnTo>
                    <a:cubicBezTo>
                      <a:pt x="115570" y="324612"/>
                      <a:pt x="139065" y="319151"/>
                      <a:pt x="153924" y="308229"/>
                    </a:cubicBezTo>
                    <a:cubicBezTo>
                      <a:pt x="168783" y="297307"/>
                      <a:pt x="176276" y="281940"/>
                      <a:pt x="176276" y="261874"/>
                    </a:cubicBezTo>
                    <a:cubicBezTo>
                      <a:pt x="176276" y="240919"/>
                      <a:pt x="168783" y="225298"/>
                      <a:pt x="153924" y="214757"/>
                    </a:cubicBezTo>
                    <a:cubicBezTo>
                      <a:pt x="139065" y="204343"/>
                      <a:pt x="115570" y="199136"/>
                      <a:pt x="83312" y="199136"/>
                    </a:cubicBezTo>
                    <a:lnTo>
                      <a:pt x="0" y="199136"/>
                    </a:lnTo>
                    <a:lnTo>
                      <a:pt x="0" y="0"/>
                    </a:lnTo>
                    <a:lnTo>
                      <a:pt x="121920" y="0"/>
                    </a:lnTo>
                    <a:cubicBezTo>
                      <a:pt x="238506" y="0"/>
                      <a:pt x="324612" y="20701"/>
                      <a:pt x="380111" y="62103"/>
                    </a:cubicBezTo>
                    <a:cubicBezTo>
                      <a:pt x="435610" y="103505"/>
                      <a:pt x="463423" y="156464"/>
                      <a:pt x="463423" y="220853"/>
                    </a:cubicBezTo>
                    <a:cubicBezTo>
                      <a:pt x="463423" y="263398"/>
                      <a:pt x="451485" y="301498"/>
                      <a:pt x="427863" y="334772"/>
                    </a:cubicBezTo>
                    <a:cubicBezTo>
                      <a:pt x="408178" y="362458"/>
                      <a:pt x="381127" y="385318"/>
                      <a:pt x="346837" y="403225"/>
                    </a:cubicBezTo>
                    <a:cubicBezTo>
                      <a:pt x="348869" y="403860"/>
                      <a:pt x="351028" y="404622"/>
                      <a:pt x="353060" y="405384"/>
                    </a:cubicBezTo>
                    <a:cubicBezTo>
                      <a:pt x="400812" y="423926"/>
                      <a:pt x="437896" y="450596"/>
                      <a:pt x="464058" y="485648"/>
                    </a:cubicBezTo>
                    <a:cubicBezTo>
                      <a:pt x="490093" y="520573"/>
                      <a:pt x="503174" y="562737"/>
                      <a:pt x="503174" y="611759"/>
                    </a:cubicBezTo>
                  </a:path>
                </a:pathLst>
              </a:custGeom>
              <a:solidFill>
                <a:srgbClr val="338B94"/>
              </a:solidFill>
            </p:spPr>
            <p:txBody>
              <a:bodyPr/>
              <a:lstStyle/>
              <a:p>
                <a:endParaRPr lang="nl-BE"/>
              </a:p>
            </p:txBody>
          </p:sp>
          <p:sp>
            <p:nvSpPr>
              <p:cNvPr id="174" name="Freeform 174"/>
              <p:cNvSpPr/>
              <p:nvPr/>
            </p:nvSpPr>
            <p:spPr>
              <a:xfrm>
                <a:off x="996188" y="63500"/>
                <a:ext cx="284734" cy="844550"/>
              </a:xfrm>
              <a:custGeom>
                <a:avLst/>
                <a:gdLst/>
                <a:ahLst/>
                <a:cxnLst/>
                <a:rect l="l" t="t" r="r" b="b"/>
                <a:pathLst>
                  <a:path w="284734" h="844550">
                    <a:moveTo>
                      <a:pt x="0" y="844550"/>
                    </a:moveTo>
                    <a:lnTo>
                      <a:pt x="284734" y="844550"/>
                    </a:lnTo>
                    <a:lnTo>
                      <a:pt x="284734" y="0"/>
                    </a:lnTo>
                    <a:lnTo>
                      <a:pt x="0" y="0"/>
                    </a:lnTo>
                    <a:close/>
                  </a:path>
                </a:pathLst>
              </a:custGeom>
              <a:solidFill>
                <a:srgbClr val="338B94"/>
              </a:solidFill>
            </p:spPr>
            <p:txBody>
              <a:bodyPr/>
              <a:lstStyle/>
              <a:p>
                <a:endParaRPr lang="nl-BE"/>
              </a:p>
            </p:txBody>
          </p:sp>
          <p:sp>
            <p:nvSpPr>
              <p:cNvPr id="175" name="Freeform 175"/>
              <p:cNvSpPr/>
              <p:nvPr/>
            </p:nvSpPr>
            <p:spPr>
              <a:xfrm>
                <a:off x="1320673" y="63500"/>
                <a:ext cx="660019" cy="863854"/>
              </a:xfrm>
              <a:custGeom>
                <a:avLst/>
                <a:gdLst/>
                <a:ahLst/>
                <a:cxnLst/>
                <a:rect l="l" t="t" r="r" b="b"/>
                <a:pathLst>
                  <a:path w="660019" h="863854">
                    <a:moveTo>
                      <a:pt x="91694" y="0"/>
                    </a:moveTo>
                    <a:lnTo>
                      <a:pt x="91694" y="214757"/>
                    </a:lnTo>
                    <a:lnTo>
                      <a:pt x="378841" y="214757"/>
                    </a:lnTo>
                    <a:lnTo>
                      <a:pt x="378841" y="535686"/>
                    </a:lnTo>
                    <a:cubicBezTo>
                      <a:pt x="378841" y="605663"/>
                      <a:pt x="348234" y="640715"/>
                      <a:pt x="287147" y="640715"/>
                    </a:cubicBezTo>
                    <a:cubicBezTo>
                      <a:pt x="263779" y="640715"/>
                      <a:pt x="241300" y="633603"/>
                      <a:pt x="219583" y="619506"/>
                    </a:cubicBezTo>
                    <a:cubicBezTo>
                      <a:pt x="197866" y="605536"/>
                      <a:pt x="175768" y="584835"/>
                      <a:pt x="153289" y="557403"/>
                    </a:cubicBezTo>
                    <a:lnTo>
                      <a:pt x="0" y="738378"/>
                    </a:lnTo>
                    <a:cubicBezTo>
                      <a:pt x="35433" y="779399"/>
                      <a:pt x="79629" y="810641"/>
                      <a:pt x="132715" y="831850"/>
                    </a:cubicBezTo>
                    <a:cubicBezTo>
                      <a:pt x="185801" y="853186"/>
                      <a:pt x="245364" y="863854"/>
                      <a:pt x="311277" y="863854"/>
                    </a:cubicBezTo>
                    <a:cubicBezTo>
                      <a:pt x="424688" y="863854"/>
                      <a:pt x="511175" y="835279"/>
                      <a:pt x="570738" y="778256"/>
                    </a:cubicBezTo>
                    <a:cubicBezTo>
                      <a:pt x="630174" y="721106"/>
                      <a:pt x="660019" y="634619"/>
                      <a:pt x="660019" y="518795"/>
                    </a:cubicBezTo>
                    <a:lnTo>
                      <a:pt x="660019" y="0"/>
                    </a:lnTo>
                    <a:close/>
                  </a:path>
                </a:pathLst>
              </a:custGeom>
              <a:solidFill>
                <a:srgbClr val="338B94"/>
              </a:solidFill>
            </p:spPr>
            <p:txBody>
              <a:bodyPr/>
              <a:lstStyle/>
              <a:p>
                <a:endParaRPr lang="nl-BE"/>
              </a:p>
            </p:txBody>
          </p:sp>
        </p:grpSp>
        <p:grpSp>
          <p:nvGrpSpPr>
            <p:cNvPr id="176" name="Group 176"/>
            <p:cNvGrpSpPr>
              <a:grpSpLocks noChangeAspect="1"/>
            </p:cNvGrpSpPr>
            <p:nvPr/>
          </p:nvGrpSpPr>
          <p:grpSpPr>
            <a:xfrm>
              <a:off x="224020" y="1668904"/>
              <a:ext cx="1206299" cy="330085"/>
              <a:chOff x="0" y="0"/>
              <a:chExt cx="3687445" cy="1009015"/>
            </a:xfrm>
          </p:grpSpPr>
          <p:sp>
            <p:nvSpPr>
              <p:cNvPr id="177" name="Freeform 177"/>
              <p:cNvSpPr/>
              <p:nvPr/>
            </p:nvSpPr>
            <p:spPr>
              <a:xfrm>
                <a:off x="63500" y="82169"/>
                <a:ext cx="994156" cy="844550"/>
              </a:xfrm>
              <a:custGeom>
                <a:avLst/>
                <a:gdLst/>
                <a:ahLst/>
                <a:cxnLst/>
                <a:rect l="l" t="t" r="r" b="b"/>
                <a:pathLst>
                  <a:path w="994156" h="844550">
                    <a:moveTo>
                      <a:pt x="994156" y="0"/>
                    </a:moveTo>
                    <a:lnTo>
                      <a:pt x="637159" y="844550"/>
                    </a:lnTo>
                    <a:lnTo>
                      <a:pt x="357124" y="844550"/>
                    </a:lnTo>
                    <a:lnTo>
                      <a:pt x="0" y="0"/>
                    </a:lnTo>
                    <a:lnTo>
                      <a:pt x="306451" y="0"/>
                    </a:lnTo>
                    <a:lnTo>
                      <a:pt x="507492" y="492760"/>
                    </a:lnTo>
                    <a:lnTo>
                      <a:pt x="714248" y="0"/>
                    </a:lnTo>
                    <a:close/>
                  </a:path>
                </a:pathLst>
              </a:custGeom>
              <a:solidFill>
                <a:srgbClr val="338B94"/>
              </a:solidFill>
            </p:spPr>
            <p:txBody>
              <a:bodyPr/>
              <a:lstStyle/>
              <a:p>
                <a:endParaRPr lang="nl-BE"/>
              </a:p>
            </p:txBody>
          </p:sp>
          <p:sp>
            <p:nvSpPr>
              <p:cNvPr id="178" name="Freeform 178"/>
              <p:cNvSpPr/>
              <p:nvPr/>
            </p:nvSpPr>
            <p:spPr>
              <a:xfrm>
                <a:off x="2096516" y="82169"/>
                <a:ext cx="702183" cy="844550"/>
              </a:xfrm>
              <a:custGeom>
                <a:avLst/>
                <a:gdLst/>
                <a:ahLst/>
                <a:cxnLst/>
                <a:rect l="l" t="t" r="r" b="b"/>
                <a:pathLst>
                  <a:path w="702183" h="844550">
                    <a:moveTo>
                      <a:pt x="260604" y="518795"/>
                    </a:moveTo>
                    <a:lnTo>
                      <a:pt x="637032" y="518795"/>
                    </a:lnTo>
                    <a:lnTo>
                      <a:pt x="637032" y="313690"/>
                    </a:lnTo>
                    <a:lnTo>
                      <a:pt x="260604" y="313690"/>
                    </a:lnTo>
                    <a:close/>
                    <a:moveTo>
                      <a:pt x="279908" y="629793"/>
                    </a:moveTo>
                    <a:lnTo>
                      <a:pt x="279908" y="214757"/>
                    </a:lnTo>
                    <a:lnTo>
                      <a:pt x="686435" y="214757"/>
                    </a:lnTo>
                    <a:lnTo>
                      <a:pt x="686435" y="0"/>
                    </a:lnTo>
                    <a:lnTo>
                      <a:pt x="0" y="0"/>
                    </a:lnTo>
                    <a:lnTo>
                      <a:pt x="0" y="844550"/>
                    </a:lnTo>
                    <a:lnTo>
                      <a:pt x="702183" y="844550"/>
                    </a:lnTo>
                    <a:lnTo>
                      <a:pt x="702183" y="629793"/>
                    </a:lnTo>
                    <a:close/>
                  </a:path>
                </a:pathLst>
              </a:custGeom>
              <a:solidFill>
                <a:srgbClr val="338B94"/>
              </a:solidFill>
            </p:spPr>
            <p:txBody>
              <a:bodyPr/>
              <a:lstStyle/>
              <a:p>
                <a:endParaRPr lang="nl-BE"/>
              </a:p>
            </p:txBody>
          </p:sp>
          <p:sp>
            <p:nvSpPr>
              <p:cNvPr id="179" name="Freeform 179"/>
              <p:cNvSpPr/>
              <p:nvPr/>
            </p:nvSpPr>
            <p:spPr>
              <a:xfrm>
                <a:off x="2844546" y="82169"/>
                <a:ext cx="779399" cy="844550"/>
              </a:xfrm>
              <a:custGeom>
                <a:avLst/>
                <a:gdLst/>
                <a:ahLst/>
                <a:cxnLst/>
                <a:rect l="l" t="t" r="r" b="b"/>
                <a:pathLst>
                  <a:path w="779399" h="844550">
                    <a:moveTo>
                      <a:pt x="0" y="0"/>
                    </a:moveTo>
                    <a:lnTo>
                      <a:pt x="0" y="220726"/>
                    </a:lnTo>
                    <a:lnTo>
                      <a:pt x="247269" y="220726"/>
                    </a:lnTo>
                    <a:lnTo>
                      <a:pt x="247269" y="844550"/>
                    </a:lnTo>
                    <a:lnTo>
                      <a:pt x="532003" y="844550"/>
                    </a:lnTo>
                    <a:lnTo>
                      <a:pt x="532003" y="220726"/>
                    </a:lnTo>
                    <a:lnTo>
                      <a:pt x="779399" y="220726"/>
                    </a:lnTo>
                    <a:lnTo>
                      <a:pt x="779399" y="0"/>
                    </a:lnTo>
                    <a:close/>
                  </a:path>
                </a:pathLst>
              </a:custGeom>
              <a:solidFill>
                <a:srgbClr val="338B94"/>
              </a:solidFill>
            </p:spPr>
            <p:txBody>
              <a:bodyPr/>
              <a:lstStyle/>
              <a:p>
                <a:endParaRPr lang="nl-BE"/>
              </a:p>
            </p:txBody>
          </p:sp>
          <p:sp>
            <p:nvSpPr>
              <p:cNvPr id="180" name="Freeform 180"/>
              <p:cNvSpPr/>
              <p:nvPr/>
            </p:nvSpPr>
            <p:spPr>
              <a:xfrm>
                <a:off x="1039622" y="63500"/>
                <a:ext cx="953135" cy="882015"/>
              </a:xfrm>
              <a:custGeom>
                <a:avLst/>
                <a:gdLst/>
                <a:ahLst/>
                <a:cxnLst/>
                <a:rect l="l" t="t" r="r" b="b"/>
                <a:pathLst>
                  <a:path w="953135" h="882015">
                    <a:moveTo>
                      <a:pt x="917575" y="264160"/>
                    </a:moveTo>
                    <a:cubicBezTo>
                      <a:pt x="893826" y="210693"/>
                      <a:pt x="860679" y="163957"/>
                      <a:pt x="818007" y="124206"/>
                    </a:cubicBezTo>
                    <a:cubicBezTo>
                      <a:pt x="775335" y="84328"/>
                      <a:pt x="725043" y="53594"/>
                      <a:pt x="667131" y="31877"/>
                    </a:cubicBezTo>
                    <a:cubicBezTo>
                      <a:pt x="616839" y="13081"/>
                      <a:pt x="562356" y="2413"/>
                      <a:pt x="503555" y="0"/>
                    </a:cubicBezTo>
                    <a:lnTo>
                      <a:pt x="503555" y="231521"/>
                    </a:lnTo>
                    <a:cubicBezTo>
                      <a:pt x="520065" y="233680"/>
                      <a:pt x="535813" y="237871"/>
                      <a:pt x="550799" y="244221"/>
                    </a:cubicBezTo>
                    <a:cubicBezTo>
                      <a:pt x="573659" y="253873"/>
                      <a:pt x="593725" y="267716"/>
                      <a:pt x="611124" y="285877"/>
                    </a:cubicBezTo>
                    <a:cubicBezTo>
                      <a:pt x="628523" y="304038"/>
                      <a:pt x="641858" y="326136"/>
                      <a:pt x="651510" y="352171"/>
                    </a:cubicBezTo>
                    <a:cubicBezTo>
                      <a:pt x="661162" y="378333"/>
                      <a:pt x="665988" y="407924"/>
                      <a:pt x="665988" y="440944"/>
                    </a:cubicBezTo>
                    <a:cubicBezTo>
                      <a:pt x="665988" y="473837"/>
                      <a:pt x="661162" y="503428"/>
                      <a:pt x="651510" y="529590"/>
                    </a:cubicBezTo>
                    <a:cubicBezTo>
                      <a:pt x="641858" y="555752"/>
                      <a:pt x="628396" y="577850"/>
                      <a:pt x="611124" y="595884"/>
                    </a:cubicBezTo>
                    <a:cubicBezTo>
                      <a:pt x="593725" y="614045"/>
                      <a:pt x="573659" y="627888"/>
                      <a:pt x="550799" y="637540"/>
                    </a:cubicBezTo>
                    <a:cubicBezTo>
                      <a:pt x="535813" y="643890"/>
                      <a:pt x="520065" y="648081"/>
                      <a:pt x="503555" y="650240"/>
                    </a:cubicBezTo>
                    <a:lnTo>
                      <a:pt x="503555" y="882015"/>
                    </a:lnTo>
                    <a:cubicBezTo>
                      <a:pt x="561975" y="879602"/>
                      <a:pt x="616585" y="868807"/>
                      <a:pt x="667131" y="849884"/>
                    </a:cubicBezTo>
                    <a:cubicBezTo>
                      <a:pt x="725043" y="828167"/>
                      <a:pt x="775335" y="797433"/>
                      <a:pt x="818007" y="757555"/>
                    </a:cubicBezTo>
                    <a:cubicBezTo>
                      <a:pt x="860679" y="717677"/>
                      <a:pt x="893826" y="670941"/>
                      <a:pt x="917575" y="617093"/>
                    </a:cubicBezTo>
                    <a:cubicBezTo>
                      <a:pt x="941197" y="563118"/>
                      <a:pt x="953135" y="504444"/>
                      <a:pt x="953135" y="440944"/>
                    </a:cubicBezTo>
                    <a:cubicBezTo>
                      <a:pt x="953135" y="376555"/>
                      <a:pt x="941197" y="317627"/>
                      <a:pt x="917575" y="264160"/>
                    </a:cubicBezTo>
                    <a:moveTo>
                      <a:pt x="342011" y="285877"/>
                    </a:moveTo>
                    <a:cubicBezTo>
                      <a:pt x="359283" y="267716"/>
                      <a:pt x="379476" y="253873"/>
                      <a:pt x="402336" y="244221"/>
                    </a:cubicBezTo>
                    <a:cubicBezTo>
                      <a:pt x="417322" y="237871"/>
                      <a:pt x="433070" y="233680"/>
                      <a:pt x="449580" y="231521"/>
                    </a:cubicBezTo>
                    <a:lnTo>
                      <a:pt x="449580" y="0"/>
                    </a:lnTo>
                    <a:cubicBezTo>
                      <a:pt x="391414" y="2413"/>
                      <a:pt x="337058" y="13081"/>
                      <a:pt x="286512" y="31877"/>
                    </a:cubicBezTo>
                    <a:cubicBezTo>
                      <a:pt x="228219" y="53594"/>
                      <a:pt x="177800" y="84328"/>
                      <a:pt x="135128" y="124206"/>
                    </a:cubicBezTo>
                    <a:cubicBezTo>
                      <a:pt x="92456" y="163957"/>
                      <a:pt x="59309" y="210693"/>
                      <a:pt x="35560" y="264160"/>
                    </a:cubicBezTo>
                    <a:cubicBezTo>
                      <a:pt x="11811" y="317627"/>
                      <a:pt x="0" y="376555"/>
                      <a:pt x="0" y="440944"/>
                    </a:cubicBezTo>
                    <a:cubicBezTo>
                      <a:pt x="0" y="504444"/>
                      <a:pt x="11811" y="563118"/>
                      <a:pt x="35560" y="617093"/>
                    </a:cubicBezTo>
                    <a:cubicBezTo>
                      <a:pt x="59309" y="670941"/>
                      <a:pt x="92456" y="717804"/>
                      <a:pt x="135128" y="757555"/>
                    </a:cubicBezTo>
                    <a:cubicBezTo>
                      <a:pt x="177800" y="797306"/>
                      <a:pt x="228219" y="828167"/>
                      <a:pt x="286512" y="849884"/>
                    </a:cubicBezTo>
                    <a:cubicBezTo>
                      <a:pt x="336804" y="868553"/>
                      <a:pt x="391160" y="879348"/>
                      <a:pt x="449580" y="881888"/>
                    </a:cubicBezTo>
                    <a:lnTo>
                      <a:pt x="449580" y="650240"/>
                    </a:lnTo>
                    <a:cubicBezTo>
                      <a:pt x="433070" y="648081"/>
                      <a:pt x="417322" y="643890"/>
                      <a:pt x="402336" y="637540"/>
                    </a:cubicBezTo>
                    <a:cubicBezTo>
                      <a:pt x="379476" y="627888"/>
                      <a:pt x="359283" y="614045"/>
                      <a:pt x="342011" y="595884"/>
                    </a:cubicBezTo>
                    <a:cubicBezTo>
                      <a:pt x="324739" y="577850"/>
                      <a:pt x="311277" y="555752"/>
                      <a:pt x="301625" y="529590"/>
                    </a:cubicBezTo>
                    <a:cubicBezTo>
                      <a:pt x="291973" y="503428"/>
                      <a:pt x="287147" y="473837"/>
                      <a:pt x="287147" y="440944"/>
                    </a:cubicBezTo>
                    <a:cubicBezTo>
                      <a:pt x="287147" y="407924"/>
                      <a:pt x="291973" y="378333"/>
                      <a:pt x="301625" y="352171"/>
                    </a:cubicBezTo>
                    <a:cubicBezTo>
                      <a:pt x="311277" y="326136"/>
                      <a:pt x="324739" y="303911"/>
                      <a:pt x="342011" y="285877"/>
                    </a:cubicBezTo>
                  </a:path>
                </a:pathLst>
              </a:custGeom>
              <a:solidFill>
                <a:srgbClr val="338B94"/>
              </a:solidFill>
            </p:spPr>
            <p:txBody>
              <a:bodyPr/>
              <a:lstStyle/>
              <a:p>
                <a:endParaRPr lang="nl-BE"/>
              </a:p>
            </p:txBody>
          </p:sp>
        </p:grpSp>
        <p:grpSp>
          <p:nvGrpSpPr>
            <p:cNvPr id="181" name="Group 181"/>
            <p:cNvGrpSpPr>
              <a:grpSpLocks noChangeAspect="1"/>
            </p:cNvGrpSpPr>
            <p:nvPr/>
          </p:nvGrpSpPr>
          <p:grpSpPr>
            <a:xfrm>
              <a:off x="450858" y="2350827"/>
              <a:ext cx="989470" cy="284847"/>
              <a:chOff x="0" y="0"/>
              <a:chExt cx="3024632" cy="870725"/>
            </a:xfrm>
          </p:grpSpPr>
          <p:sp>
            <p:nvSpPr>
              <p:cNvPr id="182" name="Freeform 182"/>
              <p:cNvSpPr/>
              <p:nvPr/>
            </p:nvSpPr>
            <p:spPr>
              <a:xfrm>
                <a:off x="63500" y="63500"/>
                <a:ext cx="641096" cy="743712"/>
              </a:xfrm>
              <a:custGeom>
                <a:avLst/>
                <a:gdLst/>
                <a:ahLst/>
                <a:cxnLst/>
                <a:rect l="l" t="t" r="r" b="b"/>
                <a:pathLst>
                  <a:path w="641096" h="743712">
                    <a:moveTo>
                      <a:pt x="309880" y="743712"/>
                    </a:moveTo>
                    <a:cubicBezTo>
                      <a:pt x="250317" y="743712"/>
                      <a:pt x="192659" y="736981"/>
                      <a:pt x="137160" y="723392"/>
                    </a:cubicBezTo>
                    <a:cubicBezTo>
                      <a:pt x="81661" y="709803"/>
                      <a:pt x="35941" y="692277"/>
                      <a:pt x="0" y="670560"/>
                    </a:cubicBezTo>
                    <a:lnTo>
                      <a:pt x="77216" y="495808"/>
                    </a:lnTo>
                    <a:cubicBezTo>
                      <a:pt x="111125" y="515493"/>
                      <a:pt x="148844" y="531241"/>
                      <a:pt x="190500" y="543052"/>
                    </a:cubicBezTo>
                    <a:cubicBezTo>
                      <a:pt x="232156" y="554863"/>
                      <a:pt x="272542" y="560832"/>
                      <a:pt x="311912" y="560832"/>
                    </a:cubicBezTo>
                    <a:cubicBezTo>
                      <a:pt x="334899" y="560832"/>
                      <a:pt x="353060" y="559308"/>
                      <a:pt x="366268" y="556260"/>
                    </a:cubicBezTo>
                    <a:cubicBezTo>
                      <a:pt x="379476" y="553212"/>
                      <a:pt x="389128" y="548767"/>
                      <a:pt x="395224" y="543052"/>
                    </a:cubicBezTo>
                    <a:cubicBezTo>
                      <a:pt x="401320" y="537337"/>
                      <a:pt x="404368" y="530352"/>
                      <a:pt x="404368" y="522224"/>
                    </a:cubicBezTo>
                    <a:cubicBezTo>
                      <a:pt x="404368" y="509397"/>
                      <a:pt x="397256" y="499237"/>
                      <a:pt x="383032" y="491744"/>
                    </a:cubicBezTo>
                    <a:cubicBezTo>
                      <a:pt x="368808" y="484251"/>
                      <a:pt x="350012" y="478028"/>
                      <a:pt x="326644" y="472948"/>
                    </a:cubicBezTo>
                    <a:cubicBezTo>
                      <a:pt x="303276" y="467868"/>
                      <a:pt x="277749" y="462407"/>
                      <a:pt x="249936" y="456692"/>
                    </a:cubicBezTo>
                    <a:cubicBezTo>
                      <a:pt x="222123" y="450977"/>
                      <a:pt x="194183" y="443357"/>
                      <a:pt x="166116" y="433832"/>
                    </a:cubicBezTo>
                    <a:cubicBezTo>
                      <a:pt x="138049" y="424307"/>
                      <a:pt x="112268" y="411861"/>
                      <a:pt x="88900" y="396240"/>
                    </a:cubicBezTo>
                    <a:cubicBezTo>
                      <a:pt x="65532" y="380619"/>
                      <a:pt x="46736" y="360172"/>
                      <a:pt x="32512" y="334772"/>
                    </a:cubicBezTo>
                    <a:cubicBezTo>
                      <a:pt x="18288" y="309372"/>
                      <a:pt x="11176" y="277749"/>
                      <a:pt x="11176" y="239776"/>
                    </a:cubicBezTo>
                    <a:cubicBezTo>
                      <a:pt x="11176" y="195834"/>
                      <a:pt x="23495" y="155575"/>
                      <a:pt x="48260" y="119380"/>
                    </a:cubicBezTo>
                    <a:cubicBezTo>
                      <a:pt x="73025" y="83185"/>
                      <a:pt x="109855" y="54229"/>
                      <a:pt x="159004" y="32512"/>
                    </a:cubicBezTo>
                    <a:cubicBezTo>
                      <a:pt x="208153" y="10795"/>
                      <a:pt x="269240" y="0"/>
                      <a:pt x="342392" y="0"/>
                    </a:cubicBezTo>
                    <a:cubicBezTo>
                      <a:pt x="390525" y="0"/>
                      <a:pt x="437896" y="5080"/>
                      <a:pt x="484632" y="15240"/>
                    </a:cubicBezTo>
                    <a:cubicBezTo>
                      <a:pt x="531368" y="25400"/>
                      <a:pt x="573405" y="41021"/>
                      <a:pt x="610616" y="61976"/>
                    </a:cubicBezTo>
                    <a:lnTo>
                      <a:pt x="538480" y="235712"/>
                    </a:lnTo>
                    <a:cubicBezTo>
                      <a:pt x="503301" y="218059"/>
                      <a:pt x="469265" y="204851"/>
                      <a:pt x="436372" y="196088"/>
                    </a:cubicBezTo>
                    <a:cubicBezTo>
                      <a:pt x="403479" y="187325"/>
                      <a:pt x="371475" y="182880"/>
                      <a:pt x="340360" y="182880"/>
                    </a:cubicBezTo>
                    <a:cubicBezTo>
                      <a:pt x="317373" y="182880"/>
                      <a:pt x="299085" y="184912"/>
                      <a:pt x="285496" y="188976"/>
                    </a:cubicBezTo>
                    <a:cubicBezTo>
                      <a:pt x="271907" y="193040"/>
                      <a:pt x="262255" y="198501"/>
                      <a:pt x="256540" y="205232"/>
                    </a:cubicBezTo>
                    <a:cubicBezTo>
                      <a:pt x="250825" y="211963"/>
                      <a:pt x="247904" y="219456"/>
                      <a:pt x="247904" y="227584"/>
                    </a:cubicBezTo>
                    <a:cubicBezTo>
                      <a:pt x="247904" y="239776"/>
                      <a:pt x="255016" y="249428"/>
                      <a:pt x="269240" y="256540"/>
                    </a:cubicBezTo>
                    <a:cubicBezTo>
                      <a:pt x="283464" y="263652"/>
                      <a:pt x="302260" y="269621"/>
                      <a:pt x="325628" y="274320"/>
                    </a:cubicBezTo>
                    <a:cubicBezTo>
                      <a:pt x="348996" y="279019"/>
                      <a:pt x="374777" y="284099"/>
                      <a:pt x="402844" y="289560"/>
                    </a:cubicBezTo>
                    <a:cubicBezTo>
                      <a:pt x="430911" y="295021"/>
                      <a:pt x="458851" y="302514"/>
                      <a:pt x="486664" y="311912"/>
                    </a:cubicBezTo>
                    <a:cubicBezTo>
                      <a:pt x="514477" y="321310"/>
                      <a:pt x="540004" y="333883"/>
                      <a:pt x="563372" y="349504"/>
                    </a:cubicBezTo>
                    <a:cubicBezTo>
                      <a:pt x="586740" y="365125"/>
                      <a:pt x="605536" y="385445"/>
                      <a:pt x="619760" y="410464"/>
                    </a:cubicBezTo>
                    <a:cubicBezTo>
                      <a:pt x="633984" y="435483"/>
                      <a:pt x="641096" y="466725"/>
                      <a:pt x="641096" y="503936"/>
                    </a:cubicBezTo>
                    <a:cubicBezTo>
                      <a:pt x="641096" y="547243"/>
                      <a:pt x="628777" y="587121"/>
                      <a:pt x="604012" y="623316"/>
                    </a:cubicBezTo>
                    <a:cubicBezTo>
                      <a:pt x="579247" y="659511"/>
                      <a:pt x="542544" y="688721"/>
                      <a:pt x="493776" y="710692"/>
                    </a:cubicBezTo>
                    <a:cubicBezTo>
                      <a:pt x="445008" y="732663"/>
                      <a:pt x="383667" y="743712"/>
                      <a:pt x="309880" y="743712"/>
                    </a:cubicBezTo>
                  </a:path>
                </a:pathLst>
              </a:custGeom>
              <a:solidFill>
                <a:srgbClr val="338B94"/>
              </a:solidFill>
            </p:spPr>
            <p:txBody>
              <a:bodyPr/>
              <a:lstStyle/>
              <a:p>
                <a:endParaRPr lang="nl-BE"/>
              </a:p>
            </p:txBody>
          </p:sp>
          <p:sp>
            <p:nvSpPr>
              <p:cNvPr id="183" name="Freeform 183"/>
              <p:cNvSpPr/>
              <p:nvPr/>
            </p:nvSpPr>
            <p:spPr>
              <a:xfrm>
                <a:off x="711708" y="79756"/>
                <a:ext cx="656336" cy="711200"/>
              </a:xfrm>
              <a:custGeom>
                <a:avLst/>
                <a:gdLst/>
                <a:ahLst/>
                <a:cxnLst/>
                <a:rect l="l" t="t" r="r" b="b"/>
                <a:pathLst>
                  <a:path w="656336" h="711200">
                    <a:moveTo>
                      <a:pt x="208280" y="711200"/>
                    </a:moveTo>
                    <a:lnTo>
                      <a:pt x="208280" y="185928"/>
                    </a:lnTo>
                    <a:lnTo>
                      <a:pt x="0" y="185928"/>
                    </a:lnTo>
                    <a:lnTo>
                      <a:pt x="0" y="0"/>
                    </a:lnTo>
                    <a:lnTo>
                      <a:pt x="656336" y="0"/>
                    </a:lnTo>
                    <a:lnTo>
                      <a:pt x="656336" y="185928"/>
                    </a:lnTo>
                    <a:lnTo>
                      <a:pt x="448056" y="185928"/>
                    </a:lnTo>
                    <a:lnTo>
                      <a:pt x="448056" y="711200"/>
                    </a:lnTo>
                    <a:close/>
                  </a:path>
                </a:pathLst>
              </a:custGeom>
              <a:solidFill>
                <a:srgbClr val="338B94"/>
              </a:solidFill>
            </p:spPr>
            <p:txBody>
              <a:bodyPr/>
              <a:lstStyle/>
              <a:p>
                <a:endParaRPr lang="nl-BE"/>
              </a:p>
            </p:txBody>
          </p:sp>
          <p:sp>
            <p:nvSpPr>
              <p:cNvPr id="184" name="Freeform 184"/>
              <p:cNvSpPr/>
              <p:nvPr/>
            </p:nvSpPr>
            <p:spPr>
              <a:xfrm>
                <a:off x="1413764" y="79756"/>
                <a:ext cx="692912" cy="727456"/>
              </a:xfrm>
              <a:custGeom>
                <a:avLst/>
                <a:gdLst/>
                <a:ahLst/>
                <a:cxnLst/>
                <a:rect l="l" t="t" r="r" b="b"/>
                <a:pathLst>
                  <a:path w="692912" h="727456">
                    <a:moveTo>
                      <a:pt x="346456" y="727456"/>
                    </a:moveTo>
                    <a:cubicBezTo>
                      <a:pt x="237363" y="727456"/>
                      <a:pt x="152400" y="697992"/>
                      <a:pt x="91440" y="639064"/>
                    </a:cubicBezTo>
                    <a:cubicBezTo>
                      <a:pt x="30480" y="580136"/>
                      <a:pt x="0" y="497459"/>
                      <a:pt x="0" y="391160"/>
                    </a:cubicBezTo>
                    <a:lnTo>
                      <a:pt x="0" y="0"/>
                    </a:lnTo>
                    <a:lnTo>
                      <a:pt x="239776" y="0"/>
                    </a:lnTo>
                    <a:lnTo>
                      <a:pt x="239776" y="384048"/>
                    </a:lnTo>
                    <a:cubicBezTo>
                      <a:pt x="239776" y="438277"/>
                      <a:pt x="249555" y="476631"/>
                      <a:pt x="269240" y="499364"/>
                    </a:cubicBezTo>
                    <a:cubicBezTo>
                      <a:pt x="288925" y="522097"/>
                      <a:pt x="315341" y="533400"/>
                      <a:pt x="348488" y="533400"/>
                    </a:cubicBezTo>
                    <a:cubicBezTo>
                      <a:pt x="382397" y="533400"/>
                      <a:pt x="408940" y="522097"/>
                      <a:pt x="428244" y="499364"/>
                    </a:cubicBezTo>
                    <a:cubicBezTo>
                      <a:pt x="447548" y="476631"/>
                      <a:pt x="457200" y="438277"/>
                      <a:pt x="457200" y="384048"/>
                    </a:cubicBezTo>
                    <a:lnTo>
                      <a:pt x="457200" y="0"/>
                    </a:lnTo>
                    <a:lnTo>
                      <a:pt x="692912" y="0"/>
                    </a:lnTo>
                    <a:lnTo>
                      <a:pt x="692912" y="391160"/>
                    </a:lnTo>
                    <a:cubicBezTo>
                      <a:pt x="692912" y="497459"/>
                      <a:pt x="662432" y="580136"/>
                      <a:pt x="601472" y="639064"/>
                    </a:cubicBezTo>
                    <a:cubicBezTo>
                      <a:pt x="540512" y="697992"/>
                      <a:pt x="455549" y="727456"/>
                      <a:pt x="346456" y="727456"/>
                    </a:cubicBezTo>
                  </a:path>
                </a:pathLst>
              </a:custGeom>
              <a:solidFill>
                <a:srgbClr val="338B94"/>
              </a:solidFill>
            </p:spPr>
            <p:txBody>
              <a:bodyPr/>
              <a:lstStyle/>
              <a:p>
                <a:endParaRPr lang="nl-BE"/>
              </a:p>
            </p:txBody>
          </p:sp>
          <p:sp>
            <p:nvSpPr>
              <p:cNvPr id="185" name="Freeform 185"/>
              <p:cNvSpPr/>
              <p:nvPr/>
            </p:nvSpPr>
            <p:spPr>
              <a:xfrm>
                <a:off x="2216404" y="79756"/>
                <a:ext cx="744728" cy="711200"/>
              </a:xfrm>
              <a:custGeom>
                <a:avLst/>
                <a:gdLst/>
                <a:ahLst/>
                <a:cxnLst/>
                <a:rect l="l" t="t" r="r" b="b"/>
                <a:pathLst>
                  <a:path w="744728" h="711200">
                    <a:moveTo>
                      <a:pt x="467360" y="711200"/>
                    </a:moveTo>
                    <a:lnTo>
                      <a:pt x="258064" y="434848"/>
                    </a:lnTo>
                    <a:lnTo>
                      <a:pt x="413512" y="270256"/>
                    </a:lnTo>
                    <a:lnTo>
                      <a:pt x="744728" y="711200"/>
                    </a:lnTo>
                    <a:close/>
                    <a:moveTo>
                      <a:pt x="214376" y="558800"/>
                    </a:moveTo>
                    <a:lnTo>
                      <a:pt x="201168" y="295656"/>
                    </a:lnTo>
                    <a:lnTo>
                      <a:pt x="469392" y="0"/>
                    </a:lnTo>
                    <a:lnTo>
                      <a:pt x="730504" y="0"/>
                    </a:lnTo>
                    <a:lnTo>
                      <a:pt x="429768" y="331216"/>
                    </a:lnTo>
                    <a:lnTo>
                      <a:pt x="296672" y="467360"/>
                    </a:lnTo>
                    <a:close/>
                    <a:moveTo>
                      <a:pt x="0" y="0"/>
                    </a:moveTo>
                    <a:lnTo>
                      <a:pt x="235712" y="0"/>
                    </a:lnTo>
                    <a:lnTo>
                      <a:pt x="235712" y="711200"/>
                    </a:lnTo>
                    <a:lnTo>
                      <a:pt x="0" y="711200"/>
                    </a:lnTo>
                    <a:close/>
                  </a:path>
                </a:pathLst>
              </a:custGeom>
              <a:solidFill>
                <a:srgbClr val="338B94"/>
              </a:solidFill>
            </p:spPr>
            <p:txBody>
              <a:bodyPr/>
              <a:lstStyle/>
              <a:p>
                <a:endParaRPr lang="nl-BE"/>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6CAC1"/>
        </a:solidFill>
        <a:effectLst/>
      </p:bgPr>
    </p:bg>
    <p:spTree>
      <p:nvGrpSpPr>
        <p:cNvPr id="1" name=""/>
        <p:cNvGrpSpPr/>
        <p:nvPr/>
      </p:nvGrpSpPr>
      <p:grpSpPr>
        <a:xfrm>
          <a:off x="0" y="0"/>
          <a:ext cx="0" cy="0"/>
          <a:chOff x="0" y="0"/>
          <a:chExt cx="0" cy="0"/>
        </a:xfrm>
      </p:grpSpPr>
      <p:sp>
        <p:nvSpPr>
          <p:cNvPr id="2" name="Freeform 2"/>
          <p:cNvSpPr/>
          <p:nvPr/>
        </p:nvSpPr>
        <p:spPr>
          <a:xfrm>
            <a:off x="356541" y="5925910"/>
            <a:ext cx="13708378" cy="3929735"/>
          </a:xfrm>
          <a:custGeom>
            <a:avLst/>
            <a:gdLst/>
            <a:ahLst/>
            <a:cxnLst/>
            <a:rect l="l" t="t" r="r" b="b"/>
            <a:pathLst>
              <a:path w="13708378" h="3929735">
                <a:moveTo>
                  <a:pt x="0" y="0"/>
                </a:moveTo>
                <a:lnTo>
                  <a:pt x="13708378" y="0"/>
                </a:lnTo>
                <a:lnTo>
                  <a:pt x="13708378" y="3929735"/>
                </a:lnTo>
                <a:lnTo>
                  <a:pt x="0" y="3929735"/>
                </a:lnTo>
                <a:lnTo>
                  <a:pt x="0" y="0"/>
                </a:lnTo>
                <a:close/>
              </a:path>
            </a:pathLst>
          </a:custGeom>
          <a:blipFill>
            <a:blip r:embed="rId2"/>
            <a:stretch>
              <a:fillRect/>
            </a:stretch>
          </a:blipFill>
        </p:spPr>
        <p:txBody>
          <a:bodyPr/>
          <a:lstStyle/>
          <a:p>
            <a:endParaRPr lang="nl-BE"/>
          </a:p>
        </p:txBody>
      </p:sp>
      <p:sp>
        <p:nvSpPr>
          <p:cNvPr id="3" name="Freeform 3"/>
          <p:cNvSpPr/>
          <p:nvPr/>
        </p:nvSpPr>
        <p:spPr>
          <a:xfrm>
            <a:off x="268908" y="3296734"/>
            <a:ext cx="4089375" cy="2453625"/>
          </a:xfrm>
          <a:custGeom>
            <a:avLst/>
            <a:gdLst/>
            <a:ahLst/>
            <a:cxnLst/>
            <a:rect l="l" t="t" r="r" b="b"/>
            <a:pathLst>
              <a:path w="4089375" h="2453625">
                <a:moveTo>
                  <a:pt x="0" y="0"/>
                </a:moveTo>
                <a:lnTo>
                  <a:pt x="4089375" y="0"/>
                </a:lnTo>
                <a:lnTo>
                  <a:pt x="4089375" y="2453625"/>
                </a:lnTo>
                <a:lnTo>
                  <a:pt x="0" y="2453625"/>
                </a:lnTo>
                <a:lnTo>
                  <a:pt x="0" y="0"/>
                </a:lnTo>
                <a:close/>
              </a:path>
            </a:pathLst>
          </a:custGeom>
          <a:blipFill>
            <a:blip r:embed="rId3"/>
            <a:stretch>
              <a:fillRect/>
            </a:stretch>
          </a:blipFill>
        </p:spPr>
        <p:txBody>
          <a:bodyPr/>
          <a:lstStyle/>
          <a:p>
            <a:endParaRPr lang="nl-BE"/>
          </a:p>
        </p:txBody>
      </p:sp>
      <p:sp>
        <p:nvSpPr>
          <p:cNvPr id="4" name="Freeform 4"/>
          <p:cNvSpPr/>
          <p:nvPr/>
        </p:nvSpPr>
        <p:spPr>
          <a:xfrm>
            <a:off x="498993" y="6696574"/>
            <a:ext cx="1913608" cy="1277865"/>
          </a:xfrm>
          <a:custGeom>
            <a:avLst/>
            <a:gdLst/>
            <a:ahLst/>
            <a:cxnLst/>
            <a:rect l="l" t="t" r="r" b="b"/>
            <a:pathLst>
              <a:path w="1913608" h="1277865">
                <a:moveTo>
                  <a:pt x="0" y="0"/>
                </a:moveTo>
                <a:lnTo>
                  <a:pt x="1913608" y="0"/>
                </a:lnTo>
                <a:lnTo>
                  <a:pt x="1913608" y="1277865"/>
                </a:lnTo>
                <a:lnTo>
                  <a:pt x="0" y="1277865"/>
                </a:lnTo>
                <a:lnTo>
                  <a:pt x="0" y="0"/>
                </a:lnTo>
                <a:close/>
              </a:path>
            </a:pathLst>
          </a:custGeom>
          <a:blipFill>
            <a:blip r:embed="rId4"/>
            <a:stretch>
              <a:fillRect/>
            </a:stretch>
          </a:blipFill>
        </p:spPr>
        <p:txBody>
          <a:bodyPr/>
          <a:lstStyle/>
          <a:p>
            <a:endParaRPr lang="nl-BE"/>
          </a:p>
        </p:txBody>
      </p:sp>
      <p:sp>
        <p:nvSpPr>
          <p:cNvPr id="5" name="Freeform 5"/>
          <p:cNvSpPr/>
          <p:nvPr/>
        </p:nvSpPr>
        <p:spPr>
          <a:xfrm>
            <a:off x="9459279" y="3296734"/>
            <a:ext cx="3540974" cy="2503469"/>
          </a:xfrm>
          <a:custGeom>
            <a:avLst/>
            <a:gdLst/>
            <a:ahLst/>
            <a:cxnLst/>
            <a:rect l="l" t="t" r="r" b="b"/>
            <a:pathLst>
              <a:path w="3540974" h="2503469">
                <a:moveTo>
                  <a:pt x="0" y="0"/>
                </a:moveTo>
                <a:lnTo>
                  <a:pt x="3540974" y="0"/>
                </a:lnTo>
                <a:lnTo>
                  <a:pt x="3540974" y="2503468"/>
                </a:lnTo>
                <a:lnTo>
                  <a:pt x="0" y="2503468"/>
                </a:lnTo>
                <a:lnTo>
                  <a:pt x="0" y="0"/>
                </a:lnTo>
                <a:close/>
              </a:path>
            </a:pathLst>
          </a:custGeom>
          <a:blipFill>
            <a:blip r:embed="rId5"/>
            <a:stretch>
              <a:fillRect/>
            </a:stretch>
          </a:blipFill>
        </p:spPr>
        <p:txBody>
          <a:bodyPr/>
          <a:lstStyle/>
          <a:p>
            <a:endParaRPr lang="nl-BE"/>
          </a:p>
        </p:txBody>
      </p:sp>
      <p:grpSp>
        <p:nvGrpSpPr>
          <p:cNvPr id="6" name="Group 6"/>
          <p:cNvGrpSpPr/>
          <p:nvPr/>
        </p:nvGrpSpPr>
        <p:grpSpPr>
          <a:xfrm>
            <a:off x="14204445" y="3948394"/>
            <a:ext cx="4004500" cy="4456212"/>
            <a:chOff x="0" y="0"/>
            <a:chExt cx="5339333" cy="5941616"/>
          </a:xfrm>
        </p:grpSpPr>
        <p:grpSp>
          <p:nvGrpSpPr>
            <p:cNvPr id="7" name="Group 7"/>
            <p:cNvGrpSpPr/>
            <p:nvPr/>
          </p:nvGrpSpPr>
          <p:grpSpPr>
            <a:xfrm>
              <a:off x="27261" y="4471270"/>
              <a:ext cx="5312072" cy="1470346"/>
              <a:chOff x="0" y="0"/>
              <a:chExt cx="7155943" cy="1980717"/>
            </a:xfrm>
          </p:grpSpPr>
          <p:sp>
            <p:nvSpPr>
              <p:cNvPr id="8" name="Freeform 8"/>
              <p:cNvSpPr/>
              <p:nvPr/>
            </p:nvSpPr>
            <p:spPr>
              <a:xfrm>
                <a:off x="0" y="0"/>
                <a:ext cx="7155942" cy="1980717"/>
              </a:xfrm>
              <a:custGeom>
                <a:avLst/>
                <a:gdLst/>
                <a:ahLst/>
                <a:cxnLst/>
                <a:rect l="l" t="t" r="r" b="b"/>
                <a:pathLst>
                  <a:path w="7155942" h="1980717">
                    <a:moveTo>
                      <a:pt x="0" y="0"/>
                    </a:moveTo>
                    <a:lnTo>
                      <a:pt x="7155942" y="0"/>
                    </a:lnTo>
                    <a:lnTo>
                      <a:pt x="7155942" y="1980717"/>
                    </a:lnTo>
                    <a:lnTo>
                      <a:pt x="0" y="1980717"/>
                    </a:lnTo>
                    <a:close/>
                  </a:path>
                </a:pathLst>
              </a:custGeom>
              <a:solidFill>
                <a:srgbClr val="FFFFFF"/>
              </a:solidFill>
            </p:spPr>
            <p:txBody>
              <a:bodyPr/>
              <a:lstStyle/>
              <a:p>
                <a:endParaRPr lang="nl-BE"/>
              </a:p>
            </p:txBody>
          </p:sp>
          <p:sp>
            <p:nvSpPr>
              <p:cNvPr id="9" name="TextBox 9"/>
              <p:cNvSpPr txBox="1"/>
              <p:nvPr/>
            </p:nvSpPr>
            <p:spPr>
              <a:xfrm>
                <a:off x="0" y="-19050"/>
                <a:ext cx="7155943" cy="1999767"/>
              </a:xfrm>
              <a:prstGeom prst="rect">
                <a:avLst/>
              </a:prstGeom>
            </p:spPr>
            <p:txBody>
              <a:bodyPr lIns="18171" tIns="18171" rIns="18171" bIns="18171" rtlCol="0" anchor="ctr"/>
              <a:lstStyle/>
              <a:p>
                <a:pPr algn="ctr">
                  <a:lnSpc>
                    <a:spcPts val="937"/>
                  </a:lnSpc>
                </a:pPr>
                <a:endParaRPr/>
              </a:p>
            </p:txBody>
          </p:sp>
        </p:grpSp>
        <p:sp>
          <p:nvSpPr>
            <p:cNvPr id="10" name="Freeform 10"/>
            <p:cNvSpPr/>
            <p:nvPr/>
          </p:nvSpPr>
          <p:spPr>
            <a:xfrm>
              <a:off x="2116191" y="4768402"/>
              <a:ext cx="649724" cy="356127"/>
            </a:xfrm>
            <a:custGeom>
              <a:avLst/>
              <a:gdLst/>
              <a:ahLst/>
              <a:cxnLst/>
              <a:rect l="l" t="t" r="r" b="b"/>
              <a:pathLst>
                <a:path w="649724" h="356127">
                  <a:moveTo>
                    <a:pt x="0" y="0"/>
                  </a:moveTo>
                  <a:lnTo>
                    <a:pt x="649724" y="0"/>
                  </a:lnTo>
                  <a:lnTo>
                    <a:pt x="649724" y="356128"/>
                  </a:lnTo>
                  <a:lnTo>
                    <a:pt x="0" y="3561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a:p>
          </p:txBody>
        </p:sp>
        <p:sp>
          <p:nvSpPr>
            <p:cNvPr id="11" name="Freeform 11"/>
            <p:cNvSpPr/>
            <p:nvPr/>
          </p:nvSpPr>
          <p:spPr>
            <a:xfrm>
              <a:off x="311179" y="4743604"/>
              <a:ext cx="915469" cy="356127"/>
            </a:xfrm>
            <a:custGeom>
              <a:avLst/>
              <a:gdLst/>
              <a:ahLst/>
              <a:cxnLst/>
              <a:rect l="l" t="t" r="r" b="b"/>
              <a:pathLst>
                <a:path w="915469" h="356127">
                  <a:moveTo>
                    <a:pt x="0" y="0"/>
                  </a:moveTo>
                  <a:lnTo>
                    <a:pt x="915469" y="0"/>
                  </a:lnTo>
                  <a:lnTo>
                    <a:pt x="915469" y="356127"/>
                  </a:lnTo>
                  <a:lnTo>
                    <a:pt x="0" y="356127"/>
                  </a:lnTo>
                  <a:lnTo>
                    <a:pt x="0" y="0"/>
                  </a:lnTo>
                  <a:close/>
                </a:path>
              </a:pathLst>
            </a:custGeom>
            <a:blipFill>
              <a:blip r:embed="rId8"/>
              <a:stretch>
                <a:fillRect/>
              </a:stretch>
            </a:blipFill>
          </p:spPr>
          <p:txBody>
            <a:bodyPr/>
            <a:lstStyle/>
            <a:p>
              <a:endParaRPr lang="nl-BE"/>
            </a:p>
          </p:txBody>
        </p:sp>
        <p:sp>
          <p:nvSpPr>
            <p:cNvPr id="12" name="Freeform 12"/>
            <p:cNvSpPr/>
            <p:nvPr/>
          </p:nvSpPr>
          <p:spPr>
            <a:xfrm>
              <a:off x="1399206" y="4743604"/>
              <a:ext cx="544426" cy="380926"/>
            </a:xfrm>
            <a:custGeom>
              <a:avLst/>
              <a:gdLst/>
              <a:ahLst/>
              <a:cxnLst/>
              <a:rect l="l" t="t" r="r" b="b"/>
              <a:pathLst>
                <a:path w="544426" h="380926">
                  <a:moveTo>
                    <a:pt x="0" y="0"/>
                  </a:moveTo>
                  <a:lnTo>
                    <a:pt x="544427" y="0"/>
                  </a:lnTo>
                  <a:lnTo>
                    <a:pt x="544427" y="380926"/>
                  </a:lnTo>
                  <a:lnTo>
                    <a:pt x="0" y="380926"/>
                  </a:lnTo>
                  <a:lnTo>
                    <a:pt x="0" y="0"/>
                  </a:lnTo>
                  <a:close/>
                </a:path>
              </a:pathLst>
            </a:custGeom>
            <a:blipFill>
              <a:blip r:embed="rId9"/>
              <a:stretch>
                <a:fillRect/>
              </a:stretch>
            </a:blipFill>
          </p:spPr>
          <p:txBody>
            <a:bodyPr/>
            <a:lstStyle/>
            <a:p>
              <a:endParaRPr lang="nl-BE"/>
            </a:p>
          </p:txBody>
        </p:sp>
        <p:sp>
          <p:nvSpPr>
            <p:cNvPr id="13" name="Freeform 13"/>
            <p:cNvSpPr/>
            <p:nvPr/>
          </p:nvSpPr>
          <p:spPr>
            <a:xfrm>
              <a:off x="2939139" y="4760085"/>
              <a:ext cx="1181054" cy="323164"/>
            </a:xfrm>
            <a:custGeom>
              <a:avLst/>
              <a:gdLst/>
              <a:ahLst/>
              <a:cxnLst/>
              <a:rect l="l" t="t" r="r" b="b"/>
              <a:pathLst>
                <a:path w="1181054" h="323164">
                  <a:moveTo>
                    <a:pt x="0" y="0"/>
                  </a:moveTo>
                  <a:lnTo>
                    <a:pt x="1181054" y="0"/>
                  </a:lnTo>
                  <a:lnTo>
                    <a:pt x="1181054" y="323164"/>
                  </a:lnTo>
                  <a:lnTo>
                    <a:pt x="0" y="323164"/>
                  </a:lnTo>
                  <a:lnTo>
                    <a:pt x="0" y="0"/>
                  </a:lnTo>
                  <a:close/>
                </a:path>
              </a:pathLst>
            </a:custGeom>
            <a:blipFill>
              <a:blip r:embed="rId10"/>
              <a:stretch>
                <a:fillRect l="-489" t="-1777" r="-489" b="-1805"/>
              </a:stretch>
            </a:blipFill>
          </p:spPr>
          <p:txBody>
            <a:bodyPr/>
            <a:lstStyle/>
            <a:p>
              <a:endParaRPr lang="nl-BE"/>
            </a:p>
          </p:txBody>
        </p:sp>
        <p:sp>
          <p:nvSpPr>
            <p:cNvPr id="14" name="TextBox 14"/>
            <p:cNvSpPr txBox="1"/>
            <p:nvPr/>
          </p:nvSpPr>
          <p:spPr>
            <a:xfrm>
              <a:off x="1477861" y="3777278"/>
              <a:ext cx="2288397" cy="321005"/>
            </a:xfrm>
            <a:prstGeom prst="rect">
              <a:avLst/>
            </a:prstGeom>
          </p:spPr>
          <p:txBody>
            <a:bodyPr lIns="0" tIns="0" rIns="0" bIns="0" rtlCol="0" anchor="t">
              <a:spAutoFit/>
            </a:bodyPr>
            <a:lstStyle/>
            <a:p>
              <a:pPr algn="ctr">
                <a:lnSpc>
                  <a:spcPts val="1003"/>
                </a:lnSpc>
                <a:spcBef>
                  <a:spcPct val="0"/>
                </a:spcBef>
              </a:pPr>
              <a:r>
                <a:rPr lang="en-US" sz="716" b="1" spc="3" dirty="0">
                  <a:solidFill>
                    <a:srgbClr val="FFFFFF"/>
                  </a:solidFill>
                  <a:latin typeface="IBM Plex Sans Condensed Bold"/>
                  <a:ea typeface="IBM Plex Sans Condensed Bold"/>
                  <a:cs typeface="IBM Plex Sans Condensed Bold"/>
                  <a:sym typeface="IBM Plex Sans Condensed Bold"/>
                </a:rPr>
                <a:t>GC den </a:t>
              </a:r>
              <a:r>
                <a:rPr lang="en-US" sz="716" b="1" spc="3" dirty="0" err="1">
                  <a:solidFill>
                    <a:srgbClr val="FFFFFF"/>
                  </a:solidFill>
                  <a:latin typeface="IBM Plex Sans Condensed Bold"/>
                  <a:ea typeface="IBM Plex Sans Condensed Bold"/>
                  <a:cs typeface="IBM Plex Sans Condensed Bold"/>
                  <a:sym typeface="IBM Plex Sans Condensed Bold"/>
                </a:rPr>
                <a:t>bussel</a:t>
              </a:r>
              <a:endParaRPr lang="en-US" sz="716" b="1" spc="3" dirty="0">
                <a:solidFill>
                  <a:srgbClr val="FFFFFF"/>
                </a:solidFill>
                <a:latin typeface="IBM Plex Sans Condensed Bold"/>
                <a:ea typeface="IBM Plex Sans Condensed Bold"/>
                <a:cs typeface="IBM Plex Sans Condensed Bold"/>
                <a:sym typeface="IBM Plex Sans Condensed Bold"/>
              </a:endParaRPr>
            </a:p>
            <a:p>
              <a:pPr algn="ctr">
                <a:lnSpc>
                  <a:spcPts val="949"/>
                </a:lnSpc>
                <a:spcBef>
                  <a:spcPct val="0"/>
                </a:spcBef>
              </a:pPr>
              <a:r>
                <a:rPr lang="en-US" sz="678" spc="3" dirty="0" err="1">
                  <a:solidFill>
                    <a:srgbClr val="FFFFFF"/>
                  </a:solidFill>
                  <a:latin typeface="IBM Plex Sans Condensed"/>
                  <a:ea typeface="IBM Plex Sans Condensed"/>
                  <a:cs typeface="IBM Plex Sans Condensed"/>
                  <a:sym typeface="IBM Plex Sans Condensed"/>
                </a:rPr>
                <a:t>Haachtsebaan</a:t>
              </a:r>
              <a:r>
                <a:rPr lang="en-US" sz="678" spc="3" dirty="0">
                  <a:solidFill>
                    <a:srgbClr val="FFFFFF"/>
                  </a:solidFill>
                  <a:latin typeface="IBM Plex Sans Condensed"/>
                  <a:ea typeface="IBM Plex Sans Condensed"/>
                  <a:cs typeface="IBM Plex Sans Condensed"/>
                  <a:sym typeface="IBM Plex Sans Condensed"/>
                </a:rPr>
                <a:t> 54 in </a:t>
              </a:r>
              <a:r>
                <a:rPr lang="en-US" sz="678" spc="3" dirty="0" err="1">
                  <a:solidFill>
                    <a:srgbClr val="FFFFFF"/>
                  </a:solidFill>
                  <a:latin typeface="IBM Plex Sans Condensed"/>
                  <a:ea typeface="IBM Plex Sans Condensed"/>
                  <a:cs typeface="IBM Plex Sans Condensed"/>
                  <a:sym typeface="IBM Plex Sans Condensed"/>
                </a:rPr>
                <a:t>Keerbergen</a:t>
              </a:r>
              <a:endParaRPr lang="en-US" sz="678" spc="3" dirty="0">
                <a:solidFill>
                  <a:srgbClr val="FFFFFF"/>
                </a:solidFill>
                <a:latin typeface="IBM Plex Sans Condensed"/>
                <a:ea typeface="IBM Plex Sans Condensed"/>
                <a:cs typeface="IBM Plex Sans Condensed"/>
                <a:sym typeface="IBM Plex Sans Condensed"/>
              </a:endParaRPr>
            </a:p>
          </p:txBody>
        </p:sp>
        <p:sp>
          <p:nvSpPr>
            <p:cNvPr id="15" name="Freeform 15"/>
            <p:cNvSpPr/>
            <p:nvPr/>
          </p:nvSpPr>
          <p:spPr>
            <a:xfrm>
              <a:off x="93927" y="2136382"/>
              <a:ext cx="2110062" cy="2271976"/>
            </a:xfrm>
            <a:custGeom>
              <a:avLst/>
              <a:gdLst/>
              <a:ahLst/>
              <a:cxnLst/>
              <a:rect l="l" t="t" r="r" b="b"/>
              <a:pathLst>
                <a:path w="2110062" h="2271976">
                  <a:moveTo>
                    <a:pt x="0" y="0"/>
                  </a:moveTo>
                  <a:lnTo>
                    <a:pt x="2110061" y="0"/>
                  </a:lnTo>
                  <a:lnTo>
                    <a:pt x="2110061" y="2271977"/>
                  </a:lnTo>
                  <a:lnTo>
                    <a:pt x="0" y="2271977"/>
                  </a:lnTo>
                  <a:lnTo>
                    <a:pt x="0" y="0"/>
                  </a:lnTo>
                  <a:close/>
                </a:path>
              </a:pathLst>
            </a:custGeom>
            <a:blipFill>
              <a:blip r:embed="rId11"/>
              <a:stretch>
                <a:fillRect l="-649" t="-899" r="-63869" b="-899"/>
              </a:stretch>
            </a:blipFill>
          </p:spPr>
          <p:txBody>
            <a:bodyPr/>
            <a:lstStyle/>
            <a:p>
              <a:endParaRPr lang="nl-BE"/>
            </a:p>
          </p:txBody>
        </p:sp>
        <p:sp>
          <p:nvSpPr>
            <p:cNvPr id="16" name="Freeform 16"/>
            <p:cNvSpPr/>
            <p:nvPr/>
          </p:nvSpPr>
          <p:spPr>
            <a:xfrm>
              <a:off x="3857802" y="1885408"/>
              <a:ext cx="1292390" cy="2319003"/>
            </a:xfrm>
            <a:custGeom>
              <a:avLst/>
              <a:gdLst/>
              <a:ahLst/>
              <a:cxnLst/>
              <a:rect l="l" t="t" r="r" b="b"/>
              <a:pathLst>
                <a:path w="1292390" h="2319003">
                  <a:moveTo>
                    <a:pt x="0" y="0"/>
                  </a:moveTo>
                  <a:lnTo>
                    <a:pt x="1292390" y="0"/>
                  </a:lnTo>
                  <a:lnTo>
                    <a:pt x="1292390" y="2319004"/>
                  </a:lnTo>
                  <a:lnTo>
                    <a:pt x="0" y="2319004"/>
                  </a:lnTo>
                  <a:lnTo>
                    <a:pt x="0" y="0"/>
                  </a:lnTo>
                  <a:close/>
                </a:path>
              </a:pathLst>
            </a:custGeom>
            <a:blipFill>
              <a:blip r:embed="rId11"/>
              <a:stretch>
                <a:fillRect l="-165171" r="-4149"/>
              </a:stretch>
            </a:blipFill>
          </p:spPr>
          <p:txBody>
            <a:bodyPr/>
            <a:lstStyle/>
            <a:p>
              <a:endParaRPr lang="nl-BE"/>
            </a:p>
          </p:txBody>
        </p:sp>
        <p:sp>
          <p:nvSpPr>
            <p:cNvPr id="17" name="Freeform 17"/>
            <p:cNvSpPr/>
            <p:nvPr/>
          </p:nvSpPr>
          <p:spPr>
            <a:xfrm>
              <a:off x="4293417" y="4731528"/>
              <a:ext cx="686533" cy="429876"/>
            </a:xfrm>
            <a:custGeom>
              <a:avLst/>
              <a:gdLst/>
              <a:ahLst/>
              <a:cxnLst/>
              <a:rect l="l" t="t" r="r" b="b"/>
              <a:pathLst>
                <a:path w="686533" h="429876">
                  <a:moveTo>
                    <a:pt x="0" y="0"/>
                  </a:moveTo>
                  <a:lnTo>
                    <a:pt x="686532" y="0"/>
                  </a:lnTo>
                  <a:lnTo>
                    <a:pt x="686532" y="429876"/>
                  </a:lnTo>
                  <a:lnTo>
                    <a:pt x="0" y="429876"/>
                  </a:lnTo>
                  <a:lnTo>
                    <a:pt x="0" y="0"/>
                  </a:lnTo>
                  <a:close/>
                </a:path>
              </a:pathLst>
            </a:custGeom>
            <a:blipFill>
              <a:blip r:embed="rId12"/>
              <a:stretch>
                <a:fillRect t="-12611" b="-7167"/>
              </a:stretch>
            </a:blipFill>
          </p:spPr>
          <p:txBody>
            <a:bodyPr/>
            <a:lstStyle/>
            <a:p>
              <a:endParaRPr lang="nl-BE"/>
            </a:p>
          </p:txBody>
        </p:sp>
        <p:grpSp>
          <p:nvGrpSpPr>
            <p:cNvPr id="18" name="Group 18"/>
            <p:cNvGrpSpPr/>
            <p:nvPr/>
          </p:nvGrpSpPr>
          <p:grpSpPr>
            <a:xfrm>
              <a:off x="0" y="0"/>
              <a:ext cx="5312072" cy="1801137"/>
              <a:chOff x="0" y="0"/>
              <a:chExt cx="7155943" cy="2426329"/>
            </a:xfrm>
          </p:grpSpPr>
          <p:sp>
            <p:nvSpPr>
              <p:cNvPr id="19" name="Freeform 19"/>
              <p:cNvSpPr/>
              <p:nvPr/>
            </p:nvSpPr>
            <p:spPr>
              <a:xfrm>
                <a:off x="0" y="0"/>
                <a:ext cx="7155942" cy="2426329"/>
              </a:xfrm>
              <a:custGeom>
                <a:avLst/>
                <a:gdLst/>
                <a:ahLst/>
                <a:cxnLst/>
                <a:rect l="l" t="t" r="r" b="b"/>
                <a:pathLst>
                  <a:path w="7155942" h="2426329">
                    <a:moveTo>
                      <a:pt x="0" y="0"/>
                    </a:moveTo>
                    <a:lnTo>
                      <a:pt x="7155942" y="0"/>
                    </a:lnTo>
                    <a:lnTo>
                      <a:pt x="7155942" y="2426329"/>
                    </a:lnTo>
                    <a:lnTo>
                      <a:pt x="0" y="2426329"/>
                    </a:lnTo>
                    <a:close/>
                  </a:path>
                </a:pathLst>
              </a:custGeom>
              <a:solidFill>
                <a:srgbClr val="FFFFFF"/>
              </a:solidFill>
            </p:spPr>
            <p:txBody>
              <a:bodyPr/>
              <a:lstStyle/>
              <a:p>
                <a:endParaRPr lang="nl-BE"/>
              </a:p>
            </p:txBody>
          </p:sp>
          <p:sp>
            <p:nvSpPr>
              <p:cNvPr id="20" name="TextBox 20"/>
              <p:cNvSpPr txBox="1"/>
              <p:nvPr/>
            </p:nvSpPr>
            <p:spPr>
              <a:xfrm>
                <a:off x="0" y="-19050"/>
                <a:ext cx="7155943" cy="2445379"/>
              </a:xfrm>
              <a:prstGeom prst="rect">
                <a:avLst/>
              </a:prstGeom>
            </p:spPr>
            <p:txBody>
              <a:bodyPr lIns="18171" tIns="18171" rIns="18171" bIns="18171" rtlCol="0" anchor="ctr"/>
              <a:lstStyle/>
              <a:p>
                <a:pPr algn="ctr">
                  <a:lnSpc>
                    <a:spcPts val="937"/>
                  </a:lnSpc>
                </a:pPr>
                <a:endParaRPr/>
              </a:p>
            </p:txBody>
          </p:sp>
        </p:grpSp>
        <p:sp>
          <p:nvSpPr>
            <p:cNvPr id="21" name="Freeform 21"/>
            <p:cNvSpPr/>
            <p:nvPr/>
          </p:nvSpPr>
          <p:spPr>
            <a:xfrm>
              <a:off x="389833" y="1885408"/>
              <a:ext cx="1009373" cy="999541"/>
            </a:xfrm>
            <a:custGeom>
              <a:avLst/>
              <a:gdLst/>
              <a:ahLst/>
              <a:cxnLst/>
              <a:rect l="l" t="t" r="r" b="b"/>
              <a:pathLst>
                <a:path w="1009373" h="999541">
                  <a:moveTo>
                    <a:pt x="0" y="0"/>
                  </a:moveTo>
                  <a:lnTo>
                    <a:pt x="1009373" y="0"/>
                  </a:lnTo>
                  <a:lnTo>
                    <a:pt x="1009373" y="999541"/>
                  </a:lnTo>
                  <a:lnTo>
                    <a:pt x="0" y="9995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BE"/>
            </a:p>
          </p:txBody>
        </p:sp>
        <p:sp>
          <p:nvSpPr>
            <p:cNvPr id="22" name="TextBox 22"/>
            <p:cNvSpPr txBox="1"/>
            <p:nvPr/>
          </p:nvSpPr>
          <p:spPr>
            <a:xfrm>
              <a:off x="1725967" y="2381771"/>
              <a:ext cx="1914659" cy="367537"/>
            </a:xfrm>
            <a:prstGeom prst="rect">
              <a:avLst/>
            </a:prstGeom>
          </p:spPr>
          <p:txBody>
            <a:bodyPr lIns="0" tIns="0" rIns="0" bIns="0" rtlCol="0" anchor="t">
              <a:spAutoFit/>
            </a:bodyPr>
            <a:lstStyle/>
            <a:p>
              <a:pPr algn="ctr">
                <a:lnSpc>
                  <a:spcPts val="1060"/>
                </a:lnSpc>
              </a:pPr>
              <a:r>
                <a:rPr lang="en-US" sz="883" b="1" spc="4" dirty="0">
                  <a:solidFill>
                    <a:srgbClr val="FFFFFF"/>
                  </a:solidFill>
                  <a:latin typeface="IBM Plex Sans Condensed Bold"/>
                  <a:ea typeface="IBM Plex Sans Condensed Bold"/>
                  <a:cs typeface="IBM Plex Sans Condensed Bold"/>
                  <a:sym typeface="IBM Plex Sans Condensed Bold"/>
                </a:rPr>
                <a:t> 5  mars  2024 </a:t>
              </a:r>
            </a:p>
            <a:p>
              <a:pPr algn="ctr">
                <a:lnSpc>
                  <a:spcPts val="1060"/>
                </a:lnSpc>
              </a:pPr>
              <a:r>
                <a:rPr lang="en-US" sz="883" b="1" spc="4" dirty="0">
                  <a:solidFill>
                    <a:srgbClr val="FFFFFF"/>
                  </a:solidFill>
                  <a:latin typeface="IBM Plex Sans Condensed Bold"/>
                  <a:ea typeface="IBM Plex Sans Condensed Bold"/>
                  <a:cs typeface="IBM Plex Sans Condensed Bold"/>
                  <a:sym typeface="IBM Plex Sans Condensed Bold"/>
                </a:rPr>
                <a:t>19.30 </a:t>
              </a:r>
              <a:r>
                <a:rPr lang="en-US" sz="883" b="1" spc="4" dirty="0" err="1">
                  <a:solidFill>
                    <a:srgbClr val="FFFFFF"/>
                  </a:solidFill>
                  <a:latin typeface="IBM Plex Sans Condensed Bold"/>
                  <a:ea typeface="IBM Plex Sans Condensed Bold"/>
                  <a:cs typeface="IBM Plex Sans Condensed Bold"/>
                  <a:sym typeface="IBM Plex Sans Condensed Bold"/>
                </a:rPr>
                <a:t>heure</a:t>
              </a:r>
              <a:endParaRPr lang="en-US" sz="883" b="1" spc="4" dirty="0">
                <a:solidFill>
                  <a:srgbClr val="FFFFFF"/>
                </a:solidFill>
                <a:latin typeface="IBM Plex Sans Condensed Bold"/>
                <a:ea typeface="IBM Plex Sans Condensed Bold"/>
                <a:cs typeface="IBM Plex Sans Condensed Bold"/>
                <a:sym typeface="IBM Plex Sans Condensed Bold"/>
              </a:endParaRPr>
            </a:p>
          </p:txBody>
        </p:sp>
        <p:sp>
          <p:nvSpPr>
            <p:cNvPr id="23" name="TextBox 23"/>
            <p:cNvSpPr txBox="1"/>
            <p:nvPr/>
          </p:nvSpPr>
          <p:spPr>
            <a:xfrm>
              <a:off x="1817571" y="1515251"/>
              <a:ext cx="1608976" cy="174419"/>
            </a:xfrm>
            <a:prstGeom prst="rect">
              <a:avLst/>
            </a:prstGeom>
          </p:spPr>
          <p:txBody>
            <a:bodyPr lIns="0" tIns="0" rIns="0" bIns="0" rtlCol="0" anchor="t">
              <a:spAutoFit/>
            </a:bodyPr>
            <a:lstStyle/>
            <a:p>
              <a:pPr algn="ctr">
                <a:lnSpc>
                  <a:spcPts val="1144"/>
                </a:lnSpc>
              </a:pPr>
              <a:r>
                <a:rPr lang="en-US" sz="817" b="1" spc="4">
                  <a:solidFill>
                    <a:srgbClr val="04A85C"/>
                  </a:solidFill>
                  <a:latin typeface="IBM Plex Sans Condensed Bold"/>
                  <a:ea typeface="IBM Plex Sans Condensed Bold"/>
                  <a:cs typeface="IBM Plex Sans Condensed Bold"/>
                  <a:sym typeface="IBM Plex Sans Condensed Bold"/>
                </a:rPr>
                <a:t>GRATIS INFOMOMENT</a:t>
              </a:r>
            </a:p>
          </p:txBody>
        </p:sp>
        <p:sp>
          <p:nvSpPr>
            <p:cNvPr id="24" name="TextBox 24"/>
            <p:cNvSpPr txBox="1"/>
            <p:nvPr/>
          </p:nvSpPr>
          <p:spPr>
            <a:xfrm>
              <a:off x="768913" y="171075"/>
              <a:ext cx="3828766" cy="1256583"/>
            </a:xfrm>
            <a:prstGeom prst="rect">
              <a:avLst/>
            </a:prstGeom>
          </p:spPr>
          <p:txBody>
            <a:bodyPr lIns="0" tIns="0" rIns="0" bIns="0" rtlCol="0" anchor="t">
              <a:spAutoFit/>
            </a:bodyPr>
            <a:lstStyle/>
            <a:p>
              <a:pPr algn="ctr">
                <a:lnSpc>
                  <a:spcPts val="3792"/>
                </a:lnSpc>
              </a:pPr>
              <a:r>
                <a:rPr lang="en-US" sz="2708" b="1" dirty="0" err="1">
                  <a:solidFill>
                    <a:srgbClr val="000000"/>
                  </a:solidFill>
                  <a:latin typeface="Open Sans Bold"/>
                  <a:ea typeface="Open Sans Bold"/>
                  <a:cs typeface="Open Sans Bold"/>
                  <a:sym typeface="Open Sans Bold"/>
                </a:rPr>
                <a:t>Programme</a:t>
              </a:r>
              <a:r>
                <a:rPr lang="en-US" sz="2708" b="1" dirty="0">
                  <a:solidFill>
                    <a:srgbClr val="000000"/>
                  </a:solidFill>
                  <a:latin typeface="Open Sans Bold"/>
                  <a:ea typeface="Open Sans Bold"/>
                  <a:cs typeface="Open Sans Bold"/>
                  <a:sym typeface="Open Sans Bold"/>
                </a:rPr>
                <a:t> de </a:t>
              </a:r>
              <a:r>
                <a:rPr lang="en-US" sz="2708" b="1" dirty="0" err="1">
                  <a:solidFill>
                    <a:srgbClr val="000000"/>
                  </a:solidFill>
                  <a:latin typeface="Open Sans Bold"/>
                  <a:ea typeface="Open Sans Bold"/>
                  <a:cs typeface="Open Sans Bold"/>
                  <a:sym typeface="Open Sans Bold"/>
                </a:rPr>
                <a:t>sevrage</a:t>
              </a:r>
              <a:r>
                <a:rPr lang="en-US" sz="2000" b="1" dirty="0">
                  <a:solidFill>
                    <a:srgbClr val="000000"/>
                  </a:solidFill>
                  <a:latin typeface="Open Sans Bold"/>
                  <a:ea typeface="Open Sans Bold"/>
                  <a:cs typeface="Open Sans Bold"/>
                  <a:sym typeface="Open Sans Bold"/>
                </a:rPr>
                <a:t> </a:t>
              </a:r>
              <a:r>
                <a:rPr lang="en-US" sz="2000" b="1" dirty="0" err="1">
                  <a:solidFill>
                    <a:srgbClr val="000000"/>
                  </a:solidFill>
                  <a:latin typeface="Open Sans Bold"/>
                  <a:ea typeface="Open Sans Bold"/>
                  <a:cs typeface="Open Sans Bold"/>
                  <a:sym typeface="Open Sans Bold"/>
                </a:rPr>
                <a:t>en</a:t>
              </a:r>
              <a:r>
                <a:rPr lang="en-US" sz="2000" b="1" dirty="0">
                  <a:solidFill>
                    <a:srgbClr val="000000"/>
                  </a:solidFill>
                  <a:latin typeface="Open Sans Bold"/>
                  <a:ea typeface="Open Sans Bold"/>
                  <a:cs typeface="Open Sans Bold"/>
                  <a:sym typeface="Open Sans Bold"/>
                </a:rPr>
                <a:t> </a:t>
              </a:r>
              <a:r>
                <a:rPr lang="en-US" sz="2000" b="1" dirty="0" err="1">
                  <a:solidFill>
                    <a:srgbClr val="000000"/>
                  </a:solidFill>
                  <a:latin typeface="Open Sans Bold"/>
                  <a:ea typeface="Open Sans Bold"/>
                  <a:cs typeface="Open Sans Bold"/>
                  <a:sym typeface="Open Sans Bold"/>
                </a:rPr>
                <a:t>groupe</a:t>
              </a:r>
              <a:endParaRPr lang="en-US" sz="1895" b="1" dirty="0">
                <a:solidFill>
                  <a:srgbClr val="000000"/>
                </a:solidFill>
                <a:latin typeface="Open Sans Bold"/>
                <a:ea typeface="Open Sans Bold"/>
                <a:cs typeface="Open Sans Bold"/>
                <a:sym typeface="Open Sans Bold"/>
              </a:endParaRPr>
            </a:p>
          </p:txBody>
        </p:sp>
        <p:sp>
          <p:nvSpPr>
            <p:cNvPr id="25" name="TextBox 25"/>
            <p:cNvSpPr txBox="1"/>
            <p:nvPr/>
          </p:nvSpPr>
          <p:spPr>
            <a:xfrm>
              <a:off x="389833" y="2101813"/>
              <a:ext cx="1056891" cy="332228"/>
            </a:xfrm>
            <a:prstGeom prst="rect">
              <a:avLst/>
            </a:prstGeom>
          </p:spPr>
          <p:txBody>
            <a:bodyPr lIns="0" tIns="0" rIns="0" bIns="0" rtlCol="0" anchor="t">
              <a:spAutoFit/>
            </a:bodyPr>
            <a:lstStyle/>
            <a:p>
              <a:pPr algn="ctr">
                <a:lnSpc>
                  <a:spcPts val="1046"/>
                </a:lnSpc>
              </a:pPr>
              <a:r>
                <a:rPr lang="en-US" sz="747" b="1" dirty="0" err="1">
                  <a:solidFill>
                    <a:srgbClr val="000000"/>
                  </a:solidFill>
                  <a:latin typeface="Open Sans Bold"/>
                  <a:ea typeface="Open Sans Bold"/>
                  <a:cs typeface="Open Sans Bold"/>
                  <a:sym typeface="Open Sans Bold"/>
                </a:rPr>
                <a:t>Également</a:t>
              </a:r>
              <a:r>
                <a:rPr lang="en-US" sz="747" b="1" dirty="0">
                  <a:solidFill>
                    <a:srgbClr val="000000"/>
                  </a:solidFill>
                  <a:latin typeface="Open Sans Bold"/>
                  <a:ea typeface="Open Sans Bold"/>
                  <a:cs typeface="Open Sans Bold"/>
                  <a:sym typeface="Open Sans Bold"/>
                </a:rPr>
                <a:t> pour les </a:t>
              </a:r>
              <a:r>
                <a:rPr lang="en-US" sz="747" b="1" dirty="0" err="1">
                  <a:solidFill>
                    <a:srgbClr val="000000"/>
                  </a:solidFill>
                  <a:latin typeface="Open Sans Bold"/>
                  <a:ea typeface="Open Sans Bold"/>
                  <a:cs typeface="Open Sans Bold"/>
                  <a:sym typeface="Open Sans Bold"/>
                </a:rPr>
                <a:t>vapoteurs</a:t>
              </a:r>
              <a:r>
                <a:rPr lang="en-US" sz="747" b="1" dirty="0">
                  <a:solidFill>
                    <a:srgbClr val="000000"/>
                  </a:solidFill>
                  <a:latin typeface="Open Sans Bold"/>
                  <a:ea typeface="Open Sans Bold"/>
                  <a:cs typeface="Open Sans Bold"/>
                  <a:sym typeface="Open Sans Bold"/>
                </a:rPr>
                <a:t> </a:t>
              </a:r>
            </a:p>
          </p:txBody>
        </p:sp>
        <p:sp>
          <p:nvSpPr>
            <p:cNvPr id="26" name="Freeform 26"/>
            <p:cNvSpPr/>
            <p:nvPr/>
          </p:nvSpPr>
          <p:spPr>
            <a:xfrm>
              <a:off x="2391858" y="2980933"/>
              <a:ext cx="582876" cy="582876"/>
            </a:xfrm>
            <a:custGeom>
              <a:avLst/>
              <a:gdLst/>
              <a:ahLst/>
              <a:cxnLst/>
              <a:rect l="l" t="t" r="r" b="b"/>
              <a:pathLst>
                <a:path w="582876" h="582876">
                  <a:moveTo>
                    <a:pt x="0" y="0"/>
                  </a:moveTo>
                  <a:lnTo>
                    <a:pt x="582876" y="0"/>
                  </a:lnTo>
                  <a:lnTo>
                    <a:pt x="582876" y="582875"/>
                  </a:lnTo>
                  <a:lnTo>
                    <a:pt x="0" y="5828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a:p>
          </p:txBody>
        </p:sp>
      </p:grpSp>
      <p:sp>
        <p:nvSpPr>
          <p:cNvPr id="27" name="Freeform 27"/>
          <p:cNvSpPr/>
          <p:nvPr/>
        </p:nvSpPr>
        <p:spPr>
          <a:xfrm>
            <a:off x="4492513" y="2915379"/>
            <a:ext cx="4757215" cy="2901901"/>
          </a:xfrm>
          <a:custGeom>
            <a:avLst/>
            <a:gdLst/>
            <a:ahLst/>
            <a:cxnLst/>
            <a:rect l="l" t="t" r="r" b="b"/>
            <a:pathLst>
              <a:path w="4757215" h="2901901">
                <a:moveTo>
                  <a:pt x="0" y="0"/>
                </a:moveTo>
                <a:lnTo>
                  <a:pt x="4757216" y="0"/>
                </a:lnTo>
                <a:lnTo>
                  <a:pt x="4757216" y="2901901"/>
                </a:lnTo>
                <a:lnTo>
                  <a:pt x="0" y="2901901"/>
                </a:lnTo>
                <a:lnTo>
                  <a:pt x="0" y="0"/>
                </a:lnTo>
                <a:close/>
              </a:path>
            </a:pathLst>
          </a:custGeom>
          <a:blipFill>
            <a:blip r:embed="rId17"/>
            <a:stretch>
              <a:fillRect/>
            </a:stretch>
          </a:blipFill>
        </p:spPr>
        <p:txBody>
          <a:bodyPr/>
          <a:lstStyle/>
          <a:p>
            <a:endParaRPr lang="nl-BE"/>
          </a:p>
        </p:txBody>
      </p:sp>
      <p:sp>
        <p:nvSpPr>
          <p:cNvPr id="28" name="Freeform 28"/>
          <p:cNvSpPr/>
          <p:nvPr/>
        </p:nvSpPr>
        <p:spPr>
          <a:xfrm>
            <a:off x="12002330" y="7228492"/>
            <a:ext cx="1995846" cy="1491895"/>
          </a:xfrm>
          <a:custGeom>
            <a:avLst/>
            <a:gdLst/>
            <a:ahLst/>
            <a:cxnLst/>
            <a:rect l="l" t="t" r="r" b="b"/>
            <a:pathLst>
              <a:path w="1995846" h="1491895">
                <a:moveTo>
                  <a:pt x="0" y="0"/>
                </a:moveTo>
                <a:lnTo>
                  <a:pt x="1995846" y="0"/>
                </a:lnTo>
                <a:lnTo>
                  <a:pt x="1995846" y="1491894"/>
                </a:lnTo>
                <a:lnTo>
                  <a:pt x="0" y="1491894"/>
                </a:lnTo>
                <a:lnTo>
                  <a:pt x="0" y="0"/>
                </a:lnTo>
                <a:close/>
              </a:path>
            </a:pathLst>
          </a:custGeom>
          <a:blipFill>
            <a:blip r:embed="rId18"/>
            <a:stretch>
              <a:fillRect/>
            </a:stretch>
          </a:blipFill>
        </p:spPr>
        <p:txBody>
          <a:bodyPr/>
          <a:lstStyle/>
          <a:p>
            <a:endParaRPr lang="nl-BE"/>
          </a:p>
        </p:txBody>
      </p:sp>
      <p:sp>
        <p:nvSpPr>
          <p:cNvPr id="29" name="Freeform 29"/>
          <p:cNvSpPr/>
          <p:nvPr/>
        </p:nvSpPr>
        <p:spPr>
          <a:xfrm>
            <a:off x="4570643" y="4968182"/>
            <a:ext cx="1386701" cy="832021"/>
          </a:xfrm>
          <a:custGeom>
            <a:avLst/>
            <a:gdLst/>
            <a:ahLst/>
            <a:cxnLst/>
            <a:rect l="l" t="t" r="r" b="b"/>
            <a:pathLst>
              <a:path w="1386701" h="832021">
                <a:moveTo>
                  <a:pt x="0" y="0"/>
                </a:moveTo>
                <a:lnTo>
                  <a:pt x="1386701" y="0"/>
                </a:lnTo>
                <a:lnTo>
                  <a:pt x="1386701" y="832020"/>
                </a:lnTo>
                <a:lnTo>
                  <a:pt x="0" y="832020"/>
                </a:lnTo>
                <a:lnTo>
                  <a:pt x="0" y="0"/>
                </a:lnTo>
                <a:close/>
              </a:path>
            </a:pathLst>
          </a:custGeom>
          <a:blipFill>
            <a:blip r:embed="rId19"/>
            <a:stretch>
              <a:fillRect/>
            </a:stretch>
          </a:blipFill>
        </p:spPr>
        <p:txBody>
          <a:bodyPr/>
          <a:lstStyle/>
          <a:p>
            <a:endParaRPr lang="nl-BE"/>
          </a:p>
        </p:txBody>
      </p:sp>
      <p:sp>
        <p:nvSpPr>
          <p:cNvPr id="30" name="Freeform 30"/>
          <p:cNvSpPr/>
          <p:nvPr/>
        </p:nvSpPr>
        <p:spPr>
          <a:xfrm>
            <a:off x="13208890" y="553568"/>
            <a:ext cx="4625363" cy="3284008"/>
          </a:xfrm>
          <a:custGeom>
            <a:avLst/>
            <a:gdLst/>
            <a:ahLst/>
            <a:cxnLst/>
            <a:rect l="l" t="t" r="r" b="b"/>
            <a:pathLst>
              <a:path w="4625363" h="3284008">
                <a:moveTo>
                  <a:pt x="0" y="0"/>
                </a:moveTo>
                <a:lnTo>
                  <a:pt x="4625363" y="0"/>
                </a:lnTo>
                <a:lnTo>
                  <a:pt x="4625363" y="3284008"/>
                </a:lnTo>
                <a:lnTo>
                  <a:pt x="0" y="3284008"/>
                </a:lnTo>
                <a:lnTo>
                  <a:pt x="0" y="0"/>
                </a:lnTo>
                <a:close/>
              </a:path>
            </a:pathLst>
          </a:custGeom>
          <a:blipFill>
            <a:blip r:embed="rId20"/>
            <a:stretch>
              <a:fillRect/>
            </a:stretch>
          </a:blipFill>
        </p:spPr>
        <p:txBody>
          <a:bodyPr/>
          <a:lstStyle/>
          <a:p>
            <a:endParaRPr lang="nl-BE"/>
          </a:p>
        </p:txBody>
      </p:sp>
      <p:sp>
        <p:nvSpPr>
          <p:cNvPr id="31" name="TextBox 31"/>
          <p:cNvSpPr txBox="1"/>
          <p:nvPr/>
        </p:nvSpPr>
        <p:spPr>
          <a:xfrm>
            <a:off x="498993" y="629028"/>
            <a:ext cx="8505379" cy="3199594"/>
          </a:xfrm>
          <a:prstGeom prst="rect">
            <a:avLst/>
          </a:prstGeom>
        </p:spPr>
        <p:txBody>
          <a:bodyPr lIns="0" tIns="0" rIns="0" bIns="0" rtlCol="0" anchor="t">
            <a:spAutoFit/>
          </a:bodyPr>
          <a:lstStyle/>
          <a:p>
            <a:pPr algn="ctr">
              <a:lnSpc>
                <a:spcPts val="12880"/>
              </a:lnSpc>
            </a:pPr>
            <a:r>
              <a:rPr lang="en-US" sz="9200" b="1" dirty="0" err="1">
                <a:solidFill>
                  <a:srgbClr val="000000"/>
                </a:solidFill>
                <a:latin typeface="Open Sans Bold"/>
                <a:ea typeface="Open Sans Bold"/>
                <a:cs typeface="Open Sans Bold"/>
                <a:sym typeface="Open Sans Bold"/>
              </a:rPr>
              <a:t>Autres</a:t>
            </a:r>
            <a:r>
              <a:rPr lang="en-US" sz="9200" b="1" dirty="0">
                <a:solidFill>
                  <a:srgbClr val="000000"/>
                </a:solidFill>
                <a:latin typeface="Open Sans Bold"/>
                <a:ea typeface="Open Sans Bold"/>
                <a:cs typeface="Open Sans Bold"/>
                <a:sym typeface="Open Sans Bold"/>
              </a:rPr>
              <a:t> actions :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864B81A9310D4FB7C72D981EE3A323" ma:contentTypeVersion="19" ma:contentTypeDescription="Een nieuw document maken." ma:contentTypeScope="" ma:versionID="2f4afcd7cd2108c4aa2e27090c8b5a3f">
  <xsd:schema xmlns:xsd="http://www.w3.org/2001/XMLSchema" xmlns:xs="http://www.w3.org/2001/XMLSchema" xmlns:p="http://schemas.microsoft.com/office/2006/metadata/properties" xmlns:ns2="3d2598aa-6b93-46c1-9ba4-23a25bec0396" xmlns:ns3="5f782eac-dbcb-4617-81ae-d48306e91e69" targetNamespace="http://schemas.microsoft.com/office/2006/metadata/properties" ma:root="true" ma:fieldsID="824f68fce286b2906fd7e78d61664892" ns2:_="" ns3:_="">
    <xsd:import namespace="3d2598aa-6b93-46c1-9ba4-23a25bec0396"/>
    <xsd:import namespace="5f782eac-dbcb-4617-81ae-d48306e91e69"/>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3:SharedWithUsers" minOccurs="0"/>
                <xsd:element ref="ns3:SharedWithDetails"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598aa-6b93-46c1-9ba4-23a25bec0396"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6110c7eb-a2f0-4ddc-b8b2-142ccefe537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82eac-dbcb-4617-81ae-d48306e91e69" elementFormDefault="qualified">
    <xsd:import namespace="http://schemas.microsoft.com/office/2006/documentManagement/types"/>
    <xsd:import namespace="http://schemas.microsoft.com/office/infopath/2007/PartnerControls"/>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3d2598aa-6b93-46c1-9ba4-23a25bec0396" xsi:nil="true"/>
    <MigrationWizIdVersion xmlns="3d2598aa-6b93-46c1-9ba4-23a25bec0396" xsi:nil="true"/>
    <lcf76f155ced4ddcb4097134ff3c332f0 xmlns="3d2598aa-6b93-46c1-9ba4-23a25bec0396" xsi:nil="true"/>
    <MigrationWizIdPermissions xmlns="3d2598aa-6b93-46c1-9ba4-23a25bec0396" xsi:nil="true"/>
    <lcf76f155ced4ddcb4097134ff3c332f xmlns="3d2598aa-6b93-46c1-9ba4-23a25bec03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8CEC72-FEED-444D-B727-F5F4BC8A50EE}"/>
</file>

<file path=customXml/itemProps2.xml><?xml version="1.0" encoding="utf-8"?>
<ds:datastoreItem xmlns:ds="http://schemas.openxmlformats.org/officeDocument/2006/customXml" ds:itemID="{3369267D-11D9-4E36-95B0-2C555A751A3A}"/>
</file>

<file path=customXml/itemProps3.xml><?xml version="1.0" encoding="utf-8"?>
<ds:datastoreItem xmlns:ds="http://schemas.openxmlformats.org/officeDocument/2006/customXml" ds:itemID="{C9F0C776-9418-46D0-A428-6B2A9C140324}"/>
</file>

<file path=docProps/app.xml><?xml version="1.0" encoding="utf-8"?>
<Properties xmlns="http://schemas.openxmlformats.org/officeDocument/2006/extended-properties" xmlns:vt="http://schemas.openxmlformats.org/officeDocument/2006/docPropsVTypes">
  <TotalTime>162</TotalTime>
  <Words>923</Words>
  <Application>Microsoft Office PowerPoint</Application>
  <PresentationFormat>Aangepast</PresentationFormat>
  <Paragraphs>164</Paragraphs>
  <Slides>10</Slides>
  <Notes>4</Notes>
  <HiddenSlides>0</HiddenSlides>
  <MMClips>0</MMClips>
  <ScaleCrop>false</ScaleCrop>
  <HeadingPairs>
    <vt:vector size="6" baseType="variant">
      <vt:variant>
        <vt:lpstr>Gebruikte lettertypen</vt:lpstr>
      </vt:variant>
      <vt:variant>
        <vt:i4>15</vt:i4>
      </vt:variant>
      <vt:variant>
        <vt:lpstr>Thema</vt:lpstr>
      </vt:variant>
      <vt:variant>
        <vt:i4>1</vt:i4>
      </vt:variant>
      <vt:variant>
        <vt:lpstr>Diatitels</vt:lpstr>
      </vt:variant>
      <vt:variant>
        <vt:i4>10</vt:i4>
      </vt:variant>
    </vt:vector>
  </HeadingPairs>
  <TitlesOfParts>
    <vt:vector size="26" baseType="lpstr">
      <vt:lpstr>Montserrat 1 Heavy</vt:lpstr>
      <vt:lpstr>Calibri</vt:lpstr>
      <vt:lpstr>IBM Plex Sans Condensed Bold</vt:lpstr>
      <vt:lpstr>Montserrat 1 Medium</vt:lpstr>
      <vt:lpstr>Open Sans Bold</vt:lpstr>
      <vt:lpstr>IBM Plex Sans Condensed</vt:lpstr>
      <vt:lpstr>Montserrat 1 Ultra-Bold</vt:lpstr>
      <vt:lpstr>Aptos</vt:lpstr>
      <vt:lpstr>Arial</vt:lpstr>
      <vt:lpstr>Montserrat 1 Bold</vt:lpstr>
      <vt:lpstr>Montserrat 1 Thin</vt:lpstr>
      <vt:lpstr>Helvetica Bold</vt:lpstr>
      <vt:lpstr>Open Sans</vt:lpstr>
      <vt:lpstr>Montserrat 2</vt:lpstr>
      <vt:lpstr>Montserrat 1 Italics</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Partnerdag Generatie Rookvrij</dc:title>
  <dc:creator>Anabel De Sousa | Alliantie Rookvrije Samenleving</dc:creator>
  <cp:lastModifiedBy>Anabel De Sousa | Alliantie Rookvrije Samenleving</cp:lastModifiedBy>
  <cp:revision>4</cp:revision>
  <dcterms:created xsi:type="dcterms:W3CDTF">2006-08-16T00:00:00Z</dcterms:created>
  <dcterms:modified xsi:type="dcterms:W3CDTF">2025-11-24T13:36:23Z</dcterms:modified>
  <dc:identifier>DAG3uBQCwcQ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0x01010086864B81A9310D4FB7C72D981EE3A323</vt:lpwstr>
  </property>
</Properties>
</file>