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Helvetica Bold" panose="020B0604020202020204" charset="0"/>
      <p:regular r:id="rId12"/>
    </p:embeddedFont>
    <p:embeddedFont>
      <p:font typeface="IBM Plex Sans Condensed" panose="020F0502020204030204" pitchFamily="34" charset="0"/>
      <p:regular r:id="rId13"/>
    </p:embeddedFont>
    <p:embeddedFont>
      <p:font typeface="IBM Plex Sans Condensed Bold" panose="020B0604020202020204" charset="0"/>
      <p:regular r:id="rId14"/>
    </p:embeddedFont>
    <p:embeddedFont>
      <p:font typeface="Montserrat 1 Bold" panose="020B0604020202020204" charset="0"/>
      <p:regular r:id="rId15"/>
    </p:embeddedFont>
    <p:embeddedFont>
      <p:font typeface="Montserrat 1 Heavy" panose="020B0604020202020204" charset="0"/>
      <p:regular r:id="rId16"/>
    </p:embeddedFont>
    <p:embeddedFont>
      <p:font typeface="Montserrat 1 Italics" panose="020B0604020202020204" charset="0"/>
      <p:regular r:id="rId17"/>
    </p:embeddedFont>
    <p:embeddedFont>
      <p:font typeface="Montserrat 1 Medium" panose="020B0604020202020204" charset="0"/>
      <p:regular r:id="rId18"/>
    </p:embeddedFont>
    <p:embeddedFont>
      <p:font typeface="Montserrat 1 Thin" panose="020B0604020202020204" charset="0"/>
      <p:regular r:id="rId19"/>
    </p:embeddedFont>
    <p:embeddedFont>
      <p:font typeface="Montserrat 1 Ultra-Bold" panose="020B0604020202020204" charset="0"/>
      <p:regular r:id="rId20"/>
    </p:embeddedFont>
    <p:embeddedFont>
      <p:font typeface="Montserrat 2" panose="020B0604020202020204" charset="0"/>
      <p:regular r:id="rId21"/>
    </p:embeddedFont>
    <p:embeddedFont>
      <p:font typeface="Open Sans" panose="020B0606030504020204" pitchFamily="34" charset="0"/>
      <p:regular r:id="rId22"/>
    </p:embeddedFont>
    <p:embeddedFont>
      <p:font typeface="Open Sans Bold" panose="020B0806030504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svg"/><Relationship Id="rId10" Type="http://schemas.openxmlformats.org/officeDocument/2006/relationships/image" Target="../media/image23.sv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0.svg"/><Relationship Id="rId26" Type="http://schemas.openxmlformats.org/officeDocument/2006/relationships/image" Target="../media/image30.svg"/><Relationship Id="rId3" Type="http://schemas.openxmlformats.org/officeDocument/2006/relationships/image" Target="../media/image37.svg"/><Relationship Id="rId21" Type="http://schemas.openxmlformats.org/officeDocument/2006/relationships/image" Target="../media/image53.sv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35.svg"/><Relationship Id="rId2" Type="http://schemas.openxmlformats.org/officeDocument/2006/relationships/image" Target="../media/image36.png"/><Relationship Id="rId16" Type="http://schemas.openxmlformats.org/officeDocument/2006/relationships/image" Target="../media/image49.svg"/><Relationship Id="rId20" Type="http://schemas.openxmlformats.org/officeDocument/2006/relationships/image" Target="../media/image52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6.png"/><Relationship Id="rId32" Type="http://schemas.openxmlformats.org/officeDocument/2006/relationships/image" Target="../media/image34.png"/><Relationship Id="rId5" Type="http://schemas.openxmlformats.org/officeDocument/2006/relationships/image" Target="../media/image39.png"/><Relationship Id="rId15" Type="http://schemas.openxmlformats.org/officeDocument/2006/relationships/image" Target="../media/image11.png"/><Relationship Id="rId23" Type="http://schemas.openxmlformats.org/officeDocument/2006/relationships/image" Target="../media/image55.png"/><Relationship Id="rId28" Type="http://schemas.openxmlformats.org/officeDocument/2006/relationships/image" Target="../media/image31.png"/><Relationship Id="rId10" Type="http://schemas.openxmlformats.org/officeDocument/2006/relationships/image" Target="../media/image44.svg"/><Relationship Id="rId19" Type="http://schemas.openxmlformats.org/officeDocument/2006/relationships/image" Target="../media/image51.png"/><Relationship Id="rId31" Type="http://schemas.openxmlformats.org/officeDocument/2006/relationships/image" Target="../media/image3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4.png"/><Relationship Id="rId27" Type="http://schemas.openxmlformats.org/officeDocument/2006/relationships/image" Target="../media/image17.png"/><Relationship Id="rId30" Type="http://schemas.openxmlformats.org/officeDocument/2006/relationships/image" Target="../media/image24.png"/><Relationship Id="rId8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sv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61.png"/><Relationship Id="rId5" Type="http://schemas.openxmlformats.org/officeDocument/2006/relationships/image" Target="../media/image31.png"/><Relationship Id="rId10" Type="http://schemas.openxmlformats.org/officeDocument/2006/relationships/image" Target="../media/image35.sv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32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svg"/><Relationship Id="rId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sv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19" Type="http://schemas.openxmlformats.org/officeDocument/2006/relationships/image" Target="../media/image80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04" y="2024068"/>
            <a:ext cx="18317861" cy="6239369"/>
          </a:xfrm>
          <a:custGeom>
            <a:avLst/>
            <a:gdLst/>
            <a:ahLst/>
            <a:cxnLst/>
            <a:rect l="l" t="t" r="r" b="b"/>
            <a:pathLst>
              <a:path w="18317861" h="6239369">
                <a:moveTo>
                  <a:pt x="0" y="0"/>
                </a:moveTo>
                <a:lnTo>
                  <a:pt x="18317861" y="0"/>
                </a:lnTo>
                <a:lnTo>
                  <a:pt x="18317861" y="6239369"/>
                </a:lnTo>
                <a:lnTo>
                  <a:pt x="0" y="6239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6055519" y="2464367"/>
            <a:ext cx="1359987" cy="2753808"/>
          </a:xfrm>
          <a:custGeom>
            <a:avLst/>
            <a:gdLst/>
            <a:ahLst/>
            <a:cxnLst/>
            <a:rect l="l" t="t" r="r" b="b"/>
            <a:pathLst>
              <a:path w="1359987" h="2753808">
                <a:moveTo>
                  <a:pt x="0" y="0"/>
                </a:moveTo>
                <a:lnTo>
                  <a:pt x="1359987" y="0"/>
                </a:lnTo>
                <a:lnTo>
                  <a:pt x="1359987" y="2753808"/>
                </a:lnTo>
                <a:lnTo>
                  <a:pt x="0" y="275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2" t="-109" r="-249" b="-115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466136" y="6209822"/>
            <a:ext cx="317607" cy="902201"/>
            <a:chOff x="0" y="0"/>
            <a:chExt cx="1344206" cy="3818407"/>
          </a:xfrm>
        </p:grpSpPr>
        <p:sp>
          <p:nvSpPr>
            <p:cNvPr id="5" name="Freeform 5"/>
            <p:cNvSpPr/>
            <p:nvPr/>
          </p:nvSpPr>
          <p:spPr>
            <a:xfrm>
              <a:off x="-381000" y="0"/>
              <a:ext cx="1749171" cy="3818508"/>
            </a:xfrm>
            <a:custGeom>
              <a:avLst/>
              <a:gdLst/>
              <a:ahLst/>
              <a:cxnLst/>
              <a:rect l="l" t="t" r="r" b="b"/>
              <a:pathLst>
                <a:path w="1749171" h="3818508">
                  <a:moveTo>
                    <a:pt x="1489075" y="3061843"/>
                  </a:moveTo>
                  <a:cubicBezTo>
                    <a:pt x="1489075" y="3061843"/>
                    <a:pt x="1489075" y="3061843"/>
                    <a:pt x="1489075" y="3061843"/>
                  </a:cubicBezTo>
                  <a:cubicBezTo>
                    <a:pt x="1489075" y="3061843"/>
                    <a:pt x="1489075" y="3061843"/>
                    <a:pt x="1489075" y="3061843"/>
                  </a:cubicBezTo>
                  <a:close/>
                  <a:moveTo>
                    <a:pt x="1077214" y="0"/>
                  </a:moveTo>
                  <a:cubicBezTo>
                    <a:pt x="1061847" y="0"/>
                    <a:pt x="1039368" y="6096"/>
                    <a:pt x="1009904" y="19812"/>
                  </a:cubicBezTo>
                  <a:cubicBezTo>
                    <a:pt x="0" y="1156970"/>
                    <a:pt x="252730" y="2817622"/>
                    <a:pt x="1436243" y="3661410"/>
                  </a:cubicBezTo>
                  <a:cubicBezTo>
                    <a:pt x="1324737" y="3634867"/>
                    <a:pt x="1188720" y="3526282"/>
                    <a:pt x="1067181" y="3526282"/>
                  </a:cubicBezTo>
                  <a:cubicBezTo>
                    <a:pt x="1041273" y="3526282"/>
                    <a:pt x="1016000" y="3531235"/>
                    <a:pt x="991870" y="3542919"/>
                  </a:cubicBezTo>
                  <a:cubicBezTo>
                    <a:pt x="997712" y="3593465"/>
                    <a:pt x="1065276" y="3609340"/>
                    <a:pt x="1105281" y="3620134"/>
                  </a:cubicBezTo>
                  <a:cubicBezTo>
                    <a:pt x="1167003" y="3636771"/>
                    <a:pt x="1225296" y="3651884"/>
                    <a:pt x="1285621" y="3674109"/>
                  </a:cubicBezTo>
                  <a:cubicBezTo>
                    <a:pt x="1378585" y="3708272"/>
                    <a:pt x="1462405" y="3763263"/>
                    <a:pt x="1556766" y="3794378"/>
                  </a:cubicBezTo>
                  <a:cubicBezTo>
                    <a:pt x="1581404" y="3802507"/>
                    <a:pt x="1629664" y="3818508"/>
                    <a:pt x="1667891" y="3818508"/>
                  </a:cubicBezTo>
                  <a:cubicBezTo>
                    <a:pt x="1683893" y="3818508"/>
                    <a:pt x="1698244" y="3815714"/>
                    <a:pt x="1708277" y="3808221"/>
                  </a:cubicBezTo>
                  <a:cubicBezTo>
                    <a:pt x="1749171" y="3778122"/>
                    <a:pt x="1705483" y="3735831"/>
                    <a:pt x="1687195" y="3703193"/>
                  </a:cubicBezTo>
                  <a:cubicBezTo>
                    <a:pt x="1604772" y="3556127"/>
                    <a:pt x="1477645" y="3392043"/>
                    <a:pt x="1464056" y="3218561"/>
                  </a:cubicBezTo>
                  <a:cubicBezTo>
                    <a:pt x="1463040" y="3205734"/>
                    <a:pt x="1475359" y="3061715"/>
                    <a:pt x="1488313" y="3061715"/>
                  </a:cubicBezTo>
                  <a:cubicBezTo>
                    <a:pt x="1488567" y="3061715"/>
                    <a:pt x="1488821" y="3061715"/>
                    <a:pt x="1489075" y="3061842"/>
                  </a:cubicBezTo>
                  <a:cubicBezTo>
                    <a:pt x="1476375" y="3056127"/>
                    <a:pt x="1465199" y="3053587"/>
                    <a:pt x="1455420" y="3053587"/>
                  </a:cubicBezTo>
                  <a:cubicBezTo>
                    <a:pt x="1382522" y="3053587"/>
                    <a:pt x="1386459" y="3195827"/>
                    <a:pt x="1397254" y="3249167"/>
                  </a:cubicBezTo>
                  <a:cubicBezTo>
                    <a:pt x="1424178" y="3382644"/>
                    <a:pt x="1515237" y="3524757"/>
                    <a:pt x="1570482" y="3649599"/>
                  </a:cubicBezTo>
                  <a:cubicBezTo>
                    <a:pt x="1124712" y="3404489"/>
                    <a:pt x="777748" y="2953258"/>
                    <a:pt x="599821" y="2481834"/>
                  </a:cubicBezTo>
                  <a:cubicBezTo>
                    <a:pt x="423037" y="2014093"/>
                    <a:pt x="403733" y="1494917"/>
                    <a:pt x="541528" y="1014476"/>
                  </a:cubicBezTo>
                  <a:cubicBezTo>
                    <a:pt x="633730" y="693293"/>
                    <a:pt x="793877" y="393827"/>
                    <a:pt x="1003554" y="133985"/>
                  </a:cubicBezTo>
                  <a:cubicBezTo>
                    <a:pt x="1102741" y="63627"/>
                    <a:pt x="1127125" y="0"/>
                    <a:pt x="10772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19650" y="6895353"/>
            <a:ext cx="41797" cy="83597"/>
            <a:chOff x="0" y="0"/>
            <a:chExt cx="176898" cy="3538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919650" y="7313346"/>
            <a:ext cx="41797" cy="41800"/>
            <a:chOff x="0" y="0"/>
            <a:chExt cx="176898" cy="1769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904646" y="7172945"/>
            <a:ext cx="113604" cy="113607"/>
            <a:chOff x="0" y="0"/>
            <a:chExt cx="480809" cy="480822"/>
          </a:xfrm>
        </p:grpSpPr>
        <p:sp>
          <p:nvSpPr>
            <p:cNvPr id="11" name="Freeform 11"/>
            <p:cNvSpPr/>
            <p:nvPr/>
          </p:nvSpPr>
          <p:spPr>
            <a:xfrm>
              <a:off x="63500" y="240411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0411" y="63500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988243" y="6880350"/>
            <a:ext cx="113607" cy="71807"/>
            <a:chOff x="0" y="0"/>
            <a:chExt cx="480822" cy="303911"/>
          </a:xfrm>
        </p:grpSpPr>
        <p:sp>
          <p:nvSpPr>
            <p:cNvPr id="14" name="Freeform 14"/>
            <p:cNvSpPr/>
            <p:nvPr/>
          </p:nvSpPr>
          <p:spPr>
            <a:xfrm>
              <a:off x="63500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40411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904646" y="6545955"/>
            <a:ext cx="322600" cy="322605"/>
            <a:chOff x="0" y="0"/>
            <a:chExt cx="1365352" cy="1365364"/>
          </a:xfrm>
        </p:grpSpPr>
        <p:sp>
          <p:nvSpPr>
            <p:cNvPr id="17" name="Freeform 17"/>
            <p:cNvSpPr/>
            <p:nvPr/>
          </p:nvSpPr>
          <p:spPr>
            <a:xfrm>
              <a:off x="63500" y="63500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3500" y="417322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500" y="771144"/>
              <a:ext cx="176911" cy="530733"/>
            </a:xfrm>
            <a:custGeom>
              <a:avLst/>
              <a:gdLst/>
              <a:ahLst/>
              <a:cxnLst/>
              <a:rect l="l" t="t" r="r" b="b"/>
              <a:pathLst>
                <a:path w="176911" h="530733">
                  <a:moveTo>
                    <a:pt x="0" y="0"/>
                  </a:moveTo>
                  <a:lnTo>
                    <a:pt x="176911" y="0"/>
                  </a:lnTo>
                  <a:lnTo>
                    <a:pt x="176911" y="530733"/>
                  </a:lnTo>
                  <a:lnTo>
                    <a:pt x="0" y="530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40411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40411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17322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17322" y="417322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17322" y="771144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17322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94233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94233" y="417322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594233" y="771144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94233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771144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71144" y="417322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71144" y="771144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771144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948055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948055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124966" y="63500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124966" y="417322"/>
              <a:ext cx="176911" cy="353822"/>
            </a:xfrm>
            <a:custGeom>
              <a:avLst/>
              <a:gdLst/>
              <a:ahLst/>
              <a:cxnLst/>
              <a:rect l="l" t="t" r="r" b="b"/>
              <a:pathLst>
                <a:path w="176911" h="353822">
                  <a:moveTo>
                    <a:pt x="0" y="0"/>
                  </a:moveTo>
                  <a:lnTo>
                    <a:pt x="176911" y="0"/>
                  </a:lnTo>
                  <a:lnTo>
                    <a:pt x="176911" y="353822"/>
                  </a:lnTo>
                  <a:lnTo>
                    <a:pt x="0" y="35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124966" y="771144"/>
              <a:ext cx="176911" cy="530733"/>
            </a:xfrm>
            <a:custGeom>
              <a:avLst/>
              <a:gdLst/>
              <a:ahLst/>
              <a:cxnLst/>
              <a:rect l="l" t="t" r="r" b="b"/>
              <a:pathLst>
                <a:path w="176911" h="530733">
                  <a:moveTo>
                    <a:pt x="0" y="0"/>
                  </a:moveTo>
                  <a:lnTo>
                    <a:pt x="176911" y="0"/>
                  </a:lnTo>
                  <a:lnTo>
                    <a:pt x="176911" y="530733"/>
                  </a:lnTo>
                  <a:lnTo>
                    <a:pt x="0" y="530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9904646" y="7465538"/>
            <a:ext cx="322600" cy="322603"/>
            <a:chOff x="0" y="0"/>
            <a:chExt cx="1365352" cy="1365352"/>
          </a:xfrm>
        </p:grpSpPr>
        <p:sp>
          <p:nvSpPr>
            <p:cNvPr id="40" name="Freeform 40"/>
            <p:cNvSpPr/>
            <p:nvPr/>
          </p:nvSpPr>
          <p:spPr>
            <a:xfrm>
              <a:off x="63500" y="63500"/>
              <a:ext cx="176911" cy="1238377"/>
            </a:xfrm>
            <a:custGeom>
              <a:avLst/>
              <a:gdLst/>
              <a:ahLst/>
              <a:cxnLst/>
              <a:rect l="l" t="t" r="r" b="b"/>
              <a:pathLst>
                <a:path w="176911" h="1238377">
                  <a:moveTo>
                    <a:pt x="0" y="0"/>
                  </a:moveTo>
                  <a:lnTo>
                    <a:pt x="176911" y="0"/>
                  </a:lnTo>
                  <a:lnTo>
                    <a:pt x="176911" y="1238377"/>
                  </a:lnTo>
                  <a:lnTo>
                    <a:pt x="0" y="12383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40411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40411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417322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417322" y="417322"/>
              <a:ext cx="176911" cy="530733"/>
            </a:xfrm>
            <a:custGeom>
              <a:avLst/>
              <a:gdLst/>
              <a:ahLst/>
              <a:cxnLst/>
              <a:rect l="l" t="t" r="r" b="b"/>
              <a:pathLst>
                <a:path w="176911" h="530733">
                  <a:moveTo>
                    <a:pt x="0" y="0"/>
                  </a:moveTo>
                  <a:lnTo>
                    <a:pt x="176911" y="0"/>
                  </a:lnTo>
                  <a:lnTo>
                    <a:pt x="176911" y="530733"/>
                  </a:lnTo>
                  <a:lnTo>
                    <a:pt x="0" y="530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417322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594233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594233" y="417322"/>
              <a:ext cx="176911" cy="530733"/>
            </a:xfrm>
            <a:custGeom>
              <a:avLst/>
              <a:gdLst/>
              <a:ahLst/>
              <a:cxnLst/>
              <a:rect l="l" t="t" r="r" b="b"/>
              <a:pathLst>
                <a:path w="176911" h="530733">
                  <a:moveTo>
                    <a:pt x="0" y="0"/>
                  </a:moveTo>
                  <a:lnTo>
                    <a:pt x="176911" y="0"/>
                  </a:lnTo>
                  <a:lnTo>
                    <a:pt x="176911" y="530733"/>
                  </a:lnTo>
                  <a:lnTo>
                    <a:pt x="0" y="530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594233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771144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771144" y="417322"/>
              <a:ext cx="176911" cy="530733"/>
            </a:xfrm>
            <a:custGeom>
              <a:avLst/>
              <a:gdLst/>
              <a:ahLst/>
              <a:cxnLst/>
              <a:rect l="l" t="t" r="r" b="b"/>
              <a:pathLst>
                <a:path w="176911" h="530733">
                  <a:moveTo>
                    <a:pt x="0" y="0"/>
                  </a:moveTo>
                  <a:lnTo>
                    <a:pt x="176911" y="0"/>
                  </a:lnTo>
                  <a:lnTo>
                    <a:pt x="176911" y="530733"/>
                  </a:lnTo>
                  <a:lnTo>
                    <a:pt x="0" y="530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771144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948055" y="6350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948055" y="1124966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124966" y="63500"/>
              <a:ext cx="176911" cy="1238377"/>
            </a:xfrm>
            <a:custGeom>
              <a:avLst/>
              <a:gdLst/>
              <a:ahLst/>
              <a:cxnLst/>
              <a:rect l="l" t="t" r="r" b="b"/>
              <a:pathLst>
                <a:path w="176911" h="1238377">
                  <a:moveTo>
                    <a:pt x="0" y="0"/>
                  </a:moveTo>
                  <a:lnTo>
                    <a:pt x="176911" y="0"/>
                  </a:lnTo>
                  <a:lnTo>
                    <a:pt x="176911" y="1238377"/>
                  </a:lnTo>
                  <a:lnTo>
                    <a:pt x="0" y="12383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0254040" y="6686357"/>
            <a:ext cx="41797" cy="41800"/>
            <a:chOff x="0" y="0"/>
            <a:chExt cx="176898" cy="176911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76911" cy="176911"/>
            </a:xfrm>
            <a:custGeom>
              <a:avLst/>
              <a:gdLst/>
              <a:ahLst/>
              <a:cxnLst/>
              <a:rect l="l" t="t" r="r" b="b"/>
              <a:pathLst>
                <a:path w="176911" h="176911">
                  <a:moveTo>
                    <a:pt x="0" y="0"/>
                  </a:moveTo>
                  <a:lnTo>
                    <a:pt x="176911" y="0"/>
                  </a:lnTo>
                  <a:lnTo>
                    <a:pt x="176911" y="176911"/>
                  </a:lnTo>
                  <a:lnTo>
                    <a:pt x="0" y="17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7" name="Freeform 57"/>
          <p:cNvSpPr/>
          <p:nvPr/>
        </p:nvSpPr>
        <p:spPr>
          <a:xfrm>
            <a:off x="9904646" y="6545955"/>
            <a:ext cx="1242182" cy="1242184"/>
          </a:xfrm>
          <a:custGeom>
            <a:avLst/>
            <a:gdLst/>
            <a:ahLst/>
            <a:cxnLst/>
            <a:rect l="l" t="t" r="r" b="b"/>
            <a:pathLst>
              <a:path w="1242182" h="1242184">
                <a:moveTo>
                  <a:pt x="0" y="0"/>
                </a:moveTo>
                <a:lnTo>
                  <a:pt x="1242182" y="0"/>
                </a:lnTo>
                <a:lnTo>
                  <a:pt x="1242182" y="1242184"/>
                </a:lnTo>
                <a:lnTo>
                  <a:pt x="0" y="1242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8" name="Freeform 58"/>
          <p:cNvSpPr/>
          <p:nvPr/>
        </p:nvSpPr>
        <p:spPr>
          <a:xfrm>
            <a:off x="5343759" y="2429703"/>
            <a:ext cx="3166000" cy="4432256"/>
          </a:xfrm>
          <a:custGeom>
            <a:avLst/>
            <a:gdLst/>
            <a:ahLst/>
            <a:cxnLst/>
            <a:rect l="l" t="t" r="r" b="b"/>
            <a:pathLst>
              <a:path w="3166000" h="4432256">
                <a:moveTo>
                  <a:pt x="0" y="0"/>
                </a:moveTo>
                <a:lnTo>
                  <a:pt x="3166000" y="0"/>
                </a:lnTo>
                <a:lnTo>
                  <a:pt x="3166000" y="4432256"/>
                </a:lnTo>
                <a:lnTo>
                  <a:pt x="0" y="443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9" name="TextBox 59"/>
          <p:cNvSpPr txBox="1"/>
          <p:nvPr/>
        </p:nvSpPr>
        <p:spPr>
          <a:xfrm>
            <a:off x="1394605" y="2915570"/>
            <a:ext cx="4126860" cy="237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17"/>
              </a:lnSpc>
            </a:pPr>
            <a:r>
              <a:rPr lang="en-US" sz="13492" b="1">
                <a:solidFill>
                  <a:srgbClr val="231F2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Hier</a:t>
            </a:r>
          </a:p>
          <a:p>
            <a:pPr algn="l">
              <a:lnSpc>
                <a:spcPts val="10968"/>
              </a:lnSpc>
            </a:pPr>
            <a:r>
              <a:rPr lang="en-US" sz="5273" b="1">
                <a:solidFill>
                  <a:srgbClr val="231F2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houden wij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5633783" y="5670574"/>
            <a:ext cx="2247482" cy="54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6"/>
              </a:lnSpc>
            </a:pPr>
            <a:r>
              <a:rPr lang="en-US" sz="3437" b="1">
                <a:solidFill>
                  <a:srgbClr val="FFC335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Rook niet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6155494" y="6204779"/>
            <a:ext cx="88222" cy="37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0"/>
              </a:lnSpc>
            </a:pPr>
            <a:r>
              <a:rPr lang="en-US" sz="2406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757999" y="6195254"/>
            <a:ext cx="1994146" cy="38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2"/>
              </a:lnSpc>
            </a:pPr>
            <a:r>
              <a:rPr lang="en-US" sz="2406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en zorg mee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973264" y="6596930"/>
            <a:ext cx="1555215" cy="78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62"/>
              </a:lnSpc>
            </a:pPr>
            <a:r>
              <a:rPr lang="en-US" sz="2406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voor onze gezonde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6294950" y="7400284"/>
            <a:ext cx="898672" cy="38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2"/>
              </a:lnSpc>
            </a:pPr>
            <a:r>
              <a:rPr lang="en-US" sz="2406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lucht!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725364" y="5627578"/>
            <a:ext cx="1723976" cy="72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7"/>
              </a:lnSpc>
            </a:pPr>
            <a:r>
              <a:rPr lang="en-US" sz="2397">
                <a:solidFill>
                  <a:srgbClr val="FFFFFF"/>
                </a:solidFill>
                <a:latin typeface="Montserrat 1 Thin"/>
                <a:ea typeface="Montserrat 1 Thin"/>
                <a:cs typeface="Montserrat 1 Thin"/>
                <a:sym typeface="Montserrat 1 Thin"/>
              </a:rPr>
              <a:t>Scan voor meer info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3538477" y="8777787"/>
            <a:ext cx="11211047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Intergemeentelijke preventiedienst 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Haacht Kampenhout Keerbergen Rotselaar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3538403" y="517531"/>
            <a:ext cx="112110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Campagne Kampenhout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86398"/>
            <a:ext cx="7422704" cy="10459796"/>
            <a:chOff x="0" y="0"/>
            <a:chExt cx="5455006" cy="7686992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5328031" cy="6807581"/>
            </a:xfrm>
            <a:custGeom>
              <a:avLst/>
              <a:gdLst/>
              <a:ahLst/>
              <a:cxnLst/>
              <a:rect l="l" t="t" r="r" b="b"/>
              <a:pathLst>
                <a:path w="5328031" h="6807581">
                  <a:moveTo>
                    <a:pt x="0" y="6807581"/>
                  </a:moveTo>
                  <a:lnTo>
                    <a:pt x="5328031" y="6807581"/>
                  </a:lnTo>
                  <a:lnTo>
                    <a:pt x="5328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91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733540"/>
              <a:ext cx="5328031" cy="890016"/>
            </a:xfrm>
            <a:custGeom>
              <a:avLst/>
              <a:gdLst/>
              <a:ahLst/>
              <a:cxnLst/>
              <a:rect l="l" t="t" r="r" b="b"/>
              <a:pathLst>
                <a:path w="5328031" h="890016">
                  <a:moveTo>
                    <a:pt x="0" y="890016"/>
                  </a:moveTo>
                  <a:lnTo>
                    <a:pt x="5328031" y="890016"/>
                  </a:lnTo>
                  <a:lnTo>
                    <a:pt x="5328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666750" y="1865249"/>
              <a:ext cx="4121531" cy="3203956"/>
            </a:xfrm>
            <a:custGeom>
              <a:avLst/>
              <a:gdLst/>
              <a:ahLst/>
              <a:cxnLst/>
              <a:rect l="l" t="t" r="r" b="b"/>
              <a:pathLst>
                <a:path w="4121531" h="3203956">
                  <a:moveTo>
                    <a:pt x="0" y="3203956"/>
                  </a:moveTo>
                  <a:lnTo>
                    <a:pt x="4121531" y="3203956"/>
                  </a:lnTo>
                  <a:lnTo>
                    <a:pt x="41215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Freeform 6"/>
            <p:cNvSpPr/>
            <p:nvPr/>
          </p:nvSpPr>
          <p:spPr>
            <a:xfrm>
              <a:off x="961009" y="4527550"/>
              <a:ext cx="3532886" cy="1029208"/>
            </a:xfrm>
            <a:custGeom>
              <a:avLst/>
              <a:gdLst/>
              <a:ahLst/>
              <a:cxnLst/>
              <a:rect l="l" t="t" r="r" b="b"/>
              <a:pathLst>
                <a:path w="3532886" h="1029208">
                  <a:moveTo>
                    <a:pt x="0" y="1029208"/>
                  </a:moveTo>
                  <a:lnTo>
                    <a:pt x="3532886" y="1029208"/>
                  </a:lnTo>
                  <a:lnTo>
                    <a:pt x="35328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2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709795" y="5371973"/>
              <a:ext cx="681736" cy="681609"/>
            </a:xfrm>
            <a:custGeom>
              <a:avLst/>
              <a:gdLst/>
              <a:ahLst/>
              <a:cxnLst/>
              <a:rect l="l" t="t" r="r" b="b"/>
              <a:pathLst>
                <a:path w="681736" h="681609">
                  <a:moveTo>
                    <a:pt x="0" y="681609"/>
                  </a:moveTo>
                  <a:lnTo>
                    <a:pt x="681736" y="681609"/>
                  </a:lnTo>
                  <a:lnTo>
                    <a:pt x="6817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CAC1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28059" y="6053582"/>
              <a:ext cx="681736" cy="681736"/>
            </a:xfrm>
            <a:custGeom>
              <a:avLst/>
              <a:gdLst/>
              <a:ahLst/>
              <a:cxnLst/>
              <a:rect l="l" t="t" r="r" b="b"/>
              <a:pathLst>
                <a:path w="681736" h="681736">
                  <a:moveTo>
                    <a:pt x="0" y="681736"/>
                  </a:moveTo>
                  <a:lnTo>
                    <a:pt x="681736" y="681736"/>
                  </a:lnTo>
                  <a:lnTo>
                    <a:pt x="6817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B735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500" y="5664835"/>
              <a:ext cx="777621" cy="777113"/>
            </a:xfrm>
            <a:custGeom>
              <a:avLst/>
              <a:gdLst/>
              <a:ahLst/>
              <a:cxnLst/>
              <a:rect l="l" t="t" r="r" b="b"/>
              <a:pathLst>
                <a:path w="777621" h="777113">
                  <a:moveTo>
                    <a:pt x="0" y="777113"/>
                  </a:moveTo>
                  <a:lnTo>
                    <a:pt x="777621" y="777113"/>
                  </a:lnTo>
                  <a:lnTo>
                    <a:pt x="7776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CAC1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50194" y="182383"/>
            <a:ext cx="1344009" cy="1881559"/>
          </a:xfrm>
          <a:custGeom>
            <a:avLst/>
            <a:gdLst/>
            <a:ahLst/>
            <a:cxnLst/>
            <a:rect l="l" t="t" r="r" b="b"/>
            <a:pathLst>
              <a:path w="1344009" h="1881559">
                <a:moveTo>
                  <a:pt x="0" y="0"/>
                </a:moveTo>
                <a:lnTo>
                  <a:pt x="1344009" y="0"/>
                </a:lnTo>
                <a:lnTo>
                  <a:pt x="1344009" y="1881559"/>
                </a:lnTo>
                <a:lnTo>
                  <a:pt x="0" y="1881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1773971" y="7509696"/>
            <a:ext cx="1231704" cy="1724279"/>
          </a:xfrm>
          <a:custGeom>
            <a:avLst/>
            <a:gdLst/>
            <a:ahLst/>
            <a:cxnLst/>
            <a:rect l="l" t="t" r="r" b="b"/>
            <a:pathLst>
              <a:path w="1231704" h="1724279">
                <a:moveTo>
                  <a:pt x="0" y="0"/>
                </a:moveTo>
                <a:lnTo>
                  <a:pt x="1231704" y="0"/>
                </a:lnTo>
                <a:lnTo>
                  <a:pt x="1231704" y="1724279"/>
                </a:lnTo>
                <a:lnTo>
                  <a:pt x="0" y="1724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>
            <a:off x="350110" y="9243320"/>
            <a:ext cx="2075180" cy="823322"/>
          </a:xfrm>
          <a:custGeom>
            <a:avLst/>
            <a:gdLst/>
            <a:ahLst/>
            <a:cxnLst/>
            <a:rect l="l" t="t" r="r" b="b"/>
            <a:pathLst>
              <a:path w="2075180" h="823322">
                <a:moveTo>
                  <a:pt x="0" y="0"/>
                </a:moveTo>
                <a:lnTo>
                  <a:pt x="2075180" y="0"/>
                </a:lnTo>
                <a:lnTo>
                  <a:pt x="2075180" y="823322"/>
                </a:lnTo>
                <a:lnTo>
                  <a:pt x="0" y="823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768376" y="8689621"/>
            <a:ext cx="2402972" cy="150553"/>
            <a:chOff x="0" y="0"/>
            <a:chExt cx="1765960" cy="1106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5935" cy="110617"/>
            </a:xfrm>
            <a:custGeom>
              <a:avLst/>
              <a:gdLst/>
              <a:ahLst/>
              <a:cxnLst/>
              <a:rect l="l" t="t" r="r" b="b"/>
              <a:pathLst>
                <a:path w="1765935" h="110617">
                  <a:moveTo>
                    <a:pt x="0" y="110617"/>
                  </a:moveTo>
                  <a:lnTo>
                    <a:pt x="1765935" y="110617"/>
                  </a:lnTo>
                  <a:lnTo>
                    <a:pt x="17659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23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278861" y="-1"/>
            <a:ext cx="1057446" cy="1057446"/>
            <a:chOff x="0" y="0"/>
            <a:chExt cx="777126" cy="7771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7113" cy="777113"/>
            </a:xfrm>
            <a:custGeom>
              <a:avLst/>
              <a:gdLst/>
              <a:ahLst/>
              <a:cxnLst/>
              <a:rect l="l" t="t" r="r" b="b"/>
              <a:pathLst>
                <a:path w="777113" h="777113">
                  <a:moveTo>
                    <a:pt x="0" y="777113"/>
                  </a:moveTo>
                  <a:lnTo>
                    <a:pt x="777113" y="777113"/>
                  </a:lnTo>
                  <a:lnTo>
                    <a:pt x="777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23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7" name="Freeform 17"/>
          <p:cNvSpPr/>
          <p:nvPr/>
        </p:nvSpPr>
        <p:spPr>
          <a:xfrm>
            <a:off x="5391059" y="9194237"/>
            <a:ext cx="1676493" cy="972644"/>
          </a:xfrm>
          <a:custGeom>
            <a:avLst/>
            <a:gdLst/>
            <a:ahLst/>
            <a:cxnLst/>
            <a:rect l="l" t="t" r="r" b="b"/>
            <a:pathLst>
              <a:path w="1676493" h="972644">
                <a:moveTo>
                  <a:pt x="0" y="0"/>
                </a:moveTo>
                <a:lnTo>
                  <a:pt x="1676493" y="0"/>
                </a:lnTo>
                <a:lnTo>
                  <a:pt x="1676493" y="972644"/>
                </a:lnTo>
                <a:lnTo>
                  <a:pt x="0" y="972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907230" y="522122"/>
            <a:ext cx="2482149" cy="135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3"/>
              </a:lnSpc>
            </a:pPr>
            <a:r>
              <a:rPr lang="en-US" sz="8300" b="1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Hier </a:t>
            </a:r>
          </a:p>
          <a:p>
            <a:pPr algn="l">
              <a:lnSpc>
                <a:spcPts val="5104"/>
              </a:lnSpc>
            </a:pPr>
            <a:r>
              <a:rPr lang="en-US" sz="3265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houden wij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73851" y="2076483"/>
            <a:ext cx="206232" cy="56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</a:pPr>
            <a:r>
              <a:rPr lang="en-US" sz="5306" b="1">
                <a:solidFill>
                  <a:srgbClr val="FFFFFF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7230" y="1701882"/>
            <a:ext cx="5746665" cy="938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9"/>
              </a:lnSpc>
            </a:pPr>
            <a:r>
              <a:rPr lang="en-US" sz="5306" b="1">
                <a:solidFill>
                  <a:srgbClr val="FFFFFF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VOETBIJ STUK</a:t>
            </a:r>
            <a:r>
              <a:rPr lang="en-US" sz="5306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3030" y="2666858"/>
            <a:ext cx="5223645" cy="315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1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Vanaf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1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januari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2025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worden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–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door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nieuwe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wetgeving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in het kader van het anti-tabaksplan– veel openbare plekken rookvrij. Je zal niet meer mogen roken of vapen op </a:t>
            </a:r>
            <a:r>
              <a:rPr lang="en-US" sz="1292" b="1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plaatsen waar veel kinderen komen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, zoals speel- en sportterreinen, attractieparken, dierentuinen en kinderboerderijen. Daarnaast komt er een </a:t>
            </a:r>
            <a:r>
              <a:rPr lang="en-US" sz="1292" b="1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rookvrijeperimeter van 10 meter rond de in- en uitgangen van scholen, woonzorgcentra, ziekenhuizen, kinderdagverblijven, buitenschoolse opvang en bibliotheken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.</a:t>
            </a:r>
          </a:p>
          <a:p>
            <a:pPr algn="l">
              <a:lnSpc>
                <a:spcPts val="3231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Die wetgeving wil ervoor zorgen dat kinderen en jongeren </a:t>
            </a:r>
          </a:p>
          <a:p>
            <a:pPr algn="l">
              <a:lnSpc>
                <a:spcPts val="850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niet beginnen te roken of vapen. Uit onderzoek blijkt </a:t>
            </a:r>
          </a:p>
          <a:p>
            <a:pPr algn="l">
              <a:lnSpc>
                <a:spcPts val="3231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namelijk dat wie ziet roken, (later) ook zelf sneller gaat roken.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6310" y="6154300"/>
            <a:ext cx="4336840" cy="120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5"/>
              </a:lnSpc>
            </a:pPr>
            <a:r>
              <a:rPr lang="en-US" sz="1224" b="1" spc="2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Onze Kampenhoutse kindergemeenteraad houdt voet bij stuk om als rookvrije generatie op te groeien. </a:t>
            </a:r>
            <a:r>
              <a:rPr lang="en-US" sz="1224" b="1" spc="2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Zorg jij mee voor hun gezonde lucht?</a:t>
            </a:r>
            <a:r>
              <a:rPr lang="en-US" sz="1224" b="1" spc="2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We danken je om niet meer te roken of dampen op de rookvrije plekken! </a:t>
            </a:r>
          </a:p>
        </p:txBody>
      </p:sp>
      <p:sp>
        <p:nvSpPr>
          <p:cNvPr id="23" name="TextBox 23"/>
          <p:cNvSpPr txBox="1"/>
          <p:nvPr/>
        </p:nvSpPr>
        <p:spPr>
          <a:xfrm rot="-5400000">
            <a:off x="6087897" y="5684037"/>
            <a:ext cx="2242193" cy="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"/>
              </a:lnSpc>
            </a:pPr>
            <a:r>
              <a:rPr lang="en-US" sz="415" i="1" spc="4">
                <a:solidFill>
                  <a:srgbClr val="FFFFFF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Marthe Debels ● schepen van Jeugd ● Gemeentehuisstraat 16 ● 1910 Kampenhout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68376" y="8357985"/>
            <a:ext cx="2451121" cy="47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8"/>
              </a:lnSpc>
            </a:pPr>
            <a:r>
              <a:rPr lang="en-US" sz="2634" spc="13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#voetbijstuk</a:t>
            </a:r>
          </a:p>
          <a:p>
            <a:pPr algn="l">
              <a:lnSpc>
                <a:spcPts val="2685"/>
              </a:lnSpc>
            </a:pPr>
            <a:r>
              <a:rPr lang="en-US" sz="1224" b="1" spc="8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www.kampenhout.be/rookvrij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85531" y="4507542"/>
            <a:ext cx="1011477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Vragen?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6072511" y="293522"/>
            <a:ext cx="1322489" cy="2770237"/>
            <a:chOff x="0" y="0"/>
            <a:chExt cx="1763319" cy="3693650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552284" y="2769768"/>
              <a:ext cx="1211035" cy="923882"/>
              <a:chOff x="0" y="0"/>
              <a:chExt cx="3561804" cy="27172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0" y="0"/>
              <a:ext cx="1538317" cy="1711278"/>
              <a:chOff x="0" y="0"/>
              <a:chExt cx="4524388" cy="503308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548398" y="2092479"/>
              <a:ext cx="695036" cy="336897"/>
              <a:chOff x="0" y="0"/>
              <a:chExt cx="2044192" cy="99085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232833" y="1734554"/>
              <a:ext cx="1253752" cy="343070"/>
              <a:chOff x="0" y="0"/>
              <a:chExt cx="3687445" cy="100901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4" name="Freeform 44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46" name="Group 46"/>
            <p:cNvGrpSpPr>
              <a:grpSpLocks noChangeAspect="1"/>
            </p:cNvGrpSpPr>
            <p:nvPr/>
          </p:nvGrpSpPr>
          <p:grpSpPr>
            <a:xfrm>
              <a:off x="468593" y="2443302"/>
              <a:ext cx="1028393" cy="296053"/>
              <a:chOff x="0" y="0"/>
              <a:chExt cx="3024632" cy="87072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8" name="Freeform 48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808" y="4493633"/>
            <a:ext cx="7169366" cy="3584683"/>
          </a:xfrm>
          <a:custGeom>
            <a:avLst/>
            <a:gdLst/>
            <a:ahLst/>
            <a:cxnLst/>
            <a:rect l="l" t="t" r="r" b="b"/>
            <a:pathLst>
              <a:path w="7169366" h="3584683">
                <a:moveTo>
                  <a:pt x="0" y="0"/>
                </a:moveTo>
                <a:lnTo>
                  <a:pt x="7169367" y="0"/>
                </a:lnTo>
                <a:lnTo>
                  <a:pt x="7169367" y="3584684"/>
                </a:lnTo>
                <a:lnTo>
                  <a:pt x="0" y="3584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 rot="-5008901">
            <a:off x="16031810" y="8231277"/>
            <a:ext cx="1272435" cy="2665388"/>
            <a:chOff x="0" y="0"/>
            <a:chExt cx="1696580" cy="3553851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531381" y="2664937"/>
              <a:ext cx="1165199" cy="888915"/>
              <a:chOff x="0" y="0"/>
              <a:chExt cx="3561804" cy="271725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1480094" cy="1646509"/>
              <a:chOff x="0" y="0"/>
              <a:chExt cx="4524388" cy="5033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527642" y="2013282"/>
              <a:ext cx="668730" cy="324146"/>
              <a:chOff x="0" y="0"/>
              <a:chExt cx="2044192" cy="99085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24020" y="1668904"/>
              <a:ext cx="1206299" cy="330085"/>
              <a:chOff x="0" y="0"/>
              <a:chExt cx="3687445" cy="100901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450858" y="2350827"/>
              <a:ext cx="989470" cy="284847"/>
              <a:chOff x="0" y="0"/>
              <a:chExt cx="3024632" cy="87072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  <p:sp>
        <p:nvSpPr>
          <p:cNvPr id="28" name="Freeform 28"/>
          <p:cNvSpPr/>
          <p:nvPr/>
        </p:nvSpPr>
        <p:spPr>
          <a:xfrm>
            <a:off x="7758787" y="2198349"/>
            <a:ext cx="10439471" cy="5890302"/>
          </a:xfrm>
          <a:custGeom>
            <a:avLst/>
            <a:gdLst/>
            <a:ahLst/>
            <a:cxnLst/>
            <a:rect l="l" t="t" r="r" b="b"/>
            <a:pathLst>
              <a:path w="10439471" h="5890302">
                <a:moveTo>
                  <a:pt x="0" y="0"/>
                </a:moveTo>
                <a:lnTo>
                  <a:pt x="10439471" y="0"/>
                </a:lnTo>
                <a:lnTo>
                  <a:pt x="10439471" y="5890302"/>
                </a:lnTo>
                <a:lnTo>
                  <a:pt x="0" y="5890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62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29" name="Group 29"/>
          <p:cNvGrpSpPr/>
          <p:nvPr/>
        </p:nvGrpSpPr>
        <p:grpSpPr>
          <a:xfrm>
            <a:off x="-28776" y="0"/>
            <a:ext cx="7548536" cy="4711073"/>
            <a:chOff x="0" y="0"/>
            <a:chExt cx="10064715" cy="62814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064715" cy="6281431"/>
            </a:xfrm>
            <a:custGeom>
              <a:avLst/>
              <a:gdLst/>
              <a:ahLst/>
              <a:cxnLst/>
              <a:rect l="l" t="t" r="r" b="b"/>
              <a:pathLst>
                <a:path w="10064715" h="6281431">
                  <a:moveTo>
                    <a:pt x="0" y="0"/>
                  </a:moveTo>
                  <a:lnTo>
                    <a:pt x="10064715" y="0"/>
                  </a:lnTo>
                  <a:lnTo>
                    <a:pt x="10064715" y="6281431"/>
                  </a:lnTo>
                  <a:lnTo>
                    <a:pt x="0" y="628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699" t="-6495" r="-105725" b="-6164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871875" y="56273"/>
              <a:ext cx="3623994" cy="5073426"/>
            </a:xfrm>
            <a:custGeom>
              <a:avLst/>
              <a:gdLst/>
              <a:ahLst/>
              <a:cxnLst/>
              <a:rect l="l" t="t" r="r" b="b"/>
              <a:pathLst>
                <a:path w="3623994" h="5073426">
                  <a:moveTo>
                    <a:pt x="0" y="0"/>
                  </a:moveTo>
                  <a:lnTo>
                    <a:pt x="3623994" y="0"/>
                  </a:lnTo>
                  <a:lnTo>
                    <a:pt x="3623994" y="5073426"/>
                  </a:lnTo>
                  <a:lnTo>
                    <a:pt x="0" y="5073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51437" y="486382"/>
              <a:ext cx="4723851" cy="2840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44"/>
                </a:lnSpc>
              </a:pPr>
              <a:r>
                <a:rPr lang="en-US" sz="11583" b="1">
                  <a:solidFill>
                    <a:srgbClr val="231F20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Hier</a:t>
              </a:r>
            </a:p>
            <a:p>
              <a:pPr algn="l">
                <a:lnSpc>
                  <a:spcPts val="9416"/>
                </a:lnSpc>
              </a:pPr>
              <a:r>
                <a:rPr lang="en-US" sz="4527" b="1">
                  <a:solidFill>
                    <a:srgbClr val="231F20"/>
                  </a:solidFill>
                  <a:latin typeface="Montserrat 1 Medium"/>
                  <a:ea typeface="Montserrat 1 Medium"/>
                  <a:cs typeface="Montserrat 1 Medium"/>
                  <a:sym typeface="Montserrat 1 Medium"/>
                </a:rPr>
                <a:t>houden wij 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0" y="7836353"/>
            <a:ext cx="7519760" cy="2511011"/>
          </a:xfrm>
          <a:custGeom>
            <a:avLst/>
            <a:gdLst/>
            <a:ahLst/>
            <a:cxnLst/>
            <a:rect l="l" t="t" r="r" b="b"/>
            <a:pathLst>
              <a:path w="7519760" h="2511011">
                <a:moveTo>
                  <a:pt x="0" y="0"/>
                </a:moveTo>
                <a:lnTo>
                  <a:pt x="7519760" y="0"/>
                </a:lnTo>
                <a:lnTo>
                  <a:pt x="7519760" y="2511012"/>
                </a:lnTo>
                <a:lnTo>
                  <a:pt x="0" y="2511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7047" b="-10099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TextBox 34"/>
          <p:cNvSpPr txBox="1"/>
          <p:nvPr/>
        </p:nvSpPr>
        <p:spPr>
          <a:xfrm>
            <a:off x="10431883" y="923925"/>
            <a:ext cx="41398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231F2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Nick Kasberg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86398"/>
            <a:ext cx="7422704" cy="10459796"/>
            <a:chOff x="0" y="0"/>
            <a:chExt cx="5455006" cy="7686992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5328031" cy="6807581"/>
            </a:xfrm>
            <a:custGeom>
              <a:avLst/>
              <a:gdLst/>
              <a:ahLst/>
              <a:cxnLst/>
              <a:rect l="l" t="t" r="r" b="b"/>
              <a:pathLst>
                <a:path w="5328031" h="6807581">
                  <a:moveTo>
                    <a:pt x="0" y="6807581"/>
                  </a:moveTo>
                  <a:lnTo>
                    <a:pt x="5328031" y="6807581"/>
                  </a:lnTo>
                  <a:lnTo>
                    <a:pt x="5328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91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733540"/>
              <a:ext cx="5328031" cy="890016"/>
            </a:xfrm>
            <a:custGeom>
              <a:avLst/>
              <a:gdLst/>
              <a:ahLst/>
              <a:cxnLst/>
              <a:rect l="l" t="t" r="r" b="b"/>
              <a:pathLst>
                <a:path w="5328031" h="890016">
                  <a:moveTo>
                    <a:pt x="0" y="890016"/>
                  </a:moveTo>
                  <a:lnTo>
                    <a:pt x="5328031" y="890016"/>
                  </a:lnTo>
                  <a:lnTo>
                    <a:pt x="53280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666750" y="1865249"/>
              <a:ext cx="4121531" cy="3203956"/>
            </a:xfrm>
            <a:custGeom>
              <a:avLst/>
              <a:gdLst/>
              <a:ahLst/>
              <a:cxnLst/>
              <a:rect l="l" t="t" r="r" b="b"/>
              <a:pathLst>
                <a:path w="4121531" h="3203956">
                  <a:moveTo>
                    <a:pt x="0" y="3203956"/>
                  </a:moveTo>
                  <a:lnTo>
                    <a:pt x="4121531" y="3203956"/>
                  </a:lnTo>
                  <a:lnTo>
                    <a:pt x="41215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Freeform 6"/>
            <p:cNvSpPr/>
            <p:nvPr/>
          </p:nvSpPr>
          <p:spPr>
            <a:xfrm>
              <a:off x="961009" y="4527550"/>
              <a:ext cx="3532886" cy="1029208"/>
            </a:xfrm>
            <a:custGeom>
              <a:avLst/>
              <a:gdLst/>
              <a:ahLst/>
              <a:cxnLst/>
              <a:rect l="l" t="t" r="r" b="b"/>
              <a:pathLst>
                <a:path w="3532886" h="1029208">
                  <a:moveTo>
                    <a:pt x="0" y="1029208"/>
                  </a:moveTo>
                  <a:lnTo>
                    <a:pt x="3532886" y="1029208"/>
                  </a:lnTo>
                  <a:lnTo>
                    <a:pt x="35328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2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709795" y="5371973"/>
              <a:ext cx="681736" cy="681609"/>
            </a:xfrm>
            <a:custGeom>
              <a:avLst/>
              <a:gdLst/>
              <a:ahLst/>
              <a:cxnLst/>
              <a:rect l="l" t="t" r="r" b="b"/>
              <a:pathLst>
                <a:path w="681736" h="681609">
                  <a:moveTo>
                    <a:pt x="0" y="681609"/>
                  </a:moveTo>
                  <a:lnTo>
                    <a:pt x="681736" y="681609"/>
                  </a:lnTo>
                  <a:lnTo>
                    <a:pt x="6817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CAC1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28059" y="6053582"/>
              <a:ext cx="681736" cy="681736"/>
            </a:xfrm>
            <a:custGeom>
              <a:avLst/>
              <a:gdLst/>
              <a:ahLst/>
              <a:cxnLst/>
              <a:rect l="l" t="t" r="r" b="b"/>
              <a:pathLst>
                <a:path w="681736" h="681736">
                  <a:moveTo>
                    <a:pt x="0" y="681736"/>
                  </a:moveTo>
                  <a:lnTo>
                    <a:pt x="681736" y="681736"/>
                  </a:lnTo>
                  <a:lnTo>
                    <a:pt x="6817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B735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500" y="5664835"/>
              <a:ext cx="777621" cy="777113"/>
            </a:xfrm>
            <a:custGeom>
              <a:avLst/>
              <a:gdLst/>
              <a:ahLst/>
              <a:cxnLst/>
              <a:rect l="l" t="t" r="r" b="b"/>
              <a:pathLst>
                <a:path w="777621" h="777113">
                  <a:moveTo>
                    <a:pt x="0" y="777113"/>
                  </a:moveTo>
                  <a:lnTo>
                    <a:pt x="777621" y="777113"/>
                  </a:lnTo>
                  <a:lnTo>
                    <a:pt x="7776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CAC1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50194" y="182383"/>
            <a:ext cx="1344009" cy="1881559"/>
          </a:xfrm>
          <a:custGeom>
            <a:avLst/>
            <a:gdLst/>
            <a:ahLst/>
            <a:cxnLst/>
            <a:rect l="l" t="t" r="r" b="b"/>
            <a:pathLst>
              <a:path w="1344009" h="1881559">
                <a:moveTo>
                  <a:pt x="0" y="0"/>
                </a:moveTo>
                <a:lnTo>
                  <a:pt x="1344009" y="0"/>
                </a:lnTo>
                <a:lnTo>
                  <a:pt x="1344009" y="1881559"/>
                </a:lnTo>
                <a:lnTo>
                  <a:pt x="0" y="1881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1773971" y="7509696"/>
            <a:ext cx="1231704" cy="1724279"/>
          </a:xfrm>
          <a:custGeom>
            <a:avLst/>
            <a:gdLst/>
            <a:ahLst/>
            <a:cxnLst/>
            <a:rect l="l" t="t" r="r" b="b"/>
            <a:pathLst>
              <a:path w="1231704" h="1724279">
                <a:moveTo>
                  <a:pt x="0" y="0"/>
                </a:moveTo>
                <a:lnTo>
                  <a:pt x="1231704" y="0"/>
                </a:lnTo>
                <a:lnTo>
                  <a:pt x="1231704" y="1724279"/>
                </a:lnTo>
                <a:lnTo>
                  <a:pt x="0" y="1724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>
            <a:off x="350110" y="9243320"/>
            <a:ext cx="2075180" cy="823322"/>
          </a:xfrm>
          <a:custGeom>
            <a:avLst/>
            <a:gdLst/>
            <a:ahLst/>
            <a:cxnLst/>
            <a:rect l="l" t="t" r="r" b="b"/>
            <a:pathLst>
              <a:path w="2075180" h="823322">
                <a:moveTo>
                  <a:pt x="0" y="0"/>
                </a:moveTo>
                <a:lnTo>
                  <a:pt x="2075180" y="0"/>
                </a:lnTo>
                <a:lnTo>
                  <a:pt x="2075180" y="823322"/>
                </a:lnTo>
                <a:lnTo>
                  <a:pt x="0" y="823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768376" y="8689621"/>
            <a:ext cx="2402972" cy="150553"/>
            <a:chOff x="0" y="0"/>
            <a:chExt cx="1765960" cy="1106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5935" cy="110617"/>
            </a:xfrm>
            <a:custGeom>
              <a:avLst/>
              <a:gdLst/>
              <a:ahLst/>
              <a:cxnLst/>
              <a:rect l="l" t="t" r="r" b="b"/>
              <a:pathLst>
                <a:path w="1765935" h="110617">
                  <a:moveTo>
                    <a:pt x="0" y="110617"/>
                  </a:moveTo>
                  <a:lnTo>
                    <a:pt x="1765935" y="110617"/>
                  </a:lnTo>
                  <a:lnTo>
                    <a:pt x="17659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23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278861" y="-1"/>
            <a:ext cx="1057446" cy="1057446"/>
            <a:chOff x="0" y="0"/>
            <a:chExt cx="777126" cy="7771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7113" cy="777113"/>
            </a:xfrm>
            <a:custGeom>
              <a:avLst/>
              <a:gdLst/>
              <a:ahLst/>
              <a:cxnLst/>
              <a:rect l="l" t="t" r="r" b="b"/>
              <a:pathLst>
                <a:path w="777113" h="777113">
                  <a:moveTo>
                    <a:pt x="0" y="777113"/>
                  </a:moveTo>
                  <a:lnTo>
                    <a:pt x="777113" y="777113"/>
                  </a:lnTo>
                  <a:lnTo>
                    <a:pt x="777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423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7" name="Freeform 17"/>
          <p:cNvSpPr/>
          <p:nvPr/>
        </p:nvSpPr>
        <p:spPr>
          <a:xfrm>
            <a:off x="5391059" y="9194237"/>
            <a:ext cx="1676493" cy="972644"/>
          </a:xfrm>
          <a:custGeom>
            <a:avLst/>
            <a:gdLst/>
            <a:ahLst/>
            <a:cxnLst/>
            <a:rect l="l" t="t" r="r" b="b"/>
            <a:pathLst>
              <a:path w="1676493" h="972644">
                <a:moveTo>
                  <a:pt x="0" y="0"/>
                </a:moveTo>
                <a:lnTo>
                  <a:pt x="1676493" y="0"/>
                </a:lnTo>
                <a:lnTo>
                  <a:pt x="1676493" y="972644"/>
                </a:lnTo>
                <a:lnTo>
                  <a:pt x="0" y="972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907230" y="522122"/>
            <a:ext cx="2482149" cy="135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3"/>
              </a:lnSpc>
            </a:pPr>
            <a:r>
              <a:rPr lang="en-US" sz="8300" b="1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Hier </a:t>
            </a:r>
          </a:p>
          <a:p>
            <a:pPr algn="l">
              <a:lnSpc>
                <a:spcPts val="5104"/>
              </a:lnSpc>
            </a:pPr>
            <a:r>
              <a:rPr lang="en-US" sz="3265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houden wij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73851" y="2076483"/>
            <a:ext cx="206232" cy="56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</a:pPr>
            <a:r>
              <a:rPr lang="en-US" sz="5306" b="1">
                <a:solidFill>
                  <a:srgbClr val="FFFFFF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7230" y="1701882"/>
            <a:ext cx="5746665" cy="938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9"/>
              </a:lnSpc>
            </a:pPr>
            <a:r>
              <a:rPr lang="en-US" sz="5306" b="1">
                <a:solidFill>
                  <a:srgbClr val="FFFFFF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VOETBIJ STUK</a:t>
            </a:r>
            <a:r>
              <a:rPr lang="en-US" sz="5306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3030" y="2666858"/>
            <a:ext cx="5223645" cy="315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1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Vanaf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1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januari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2025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worden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–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door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nieuwe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wetgeving</a:t>
            </a:r>
            <a:r>
              <a:rPr lang="en-US" sz="1292" b="1">
                <a:solidFill>
                  <a:srgbClr val="FFFFFF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in het kader van het anti-tabaksplan– veel openbare plekken rookvrij. Je zal niet meer mogen roken of vapen op </a:t>
            </a:r>
            <a:r>
              <a:rPr lang="en-US" sz="1292" b="1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plaatsen waar veel kinderen komen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, zoals speel- en sportterreinen, attractieparken, dierentuinen en kinderboerderijen. Daarnaast komt er een </a:t>
            </a:r>
            <a:r>
              <a:rPr lang="en-US" sz="1292" b="1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rookvrijeperimeter van 10 meter rond de in- en uitgangen van scholen, woonzorgcentra, ziekenhuizen, kinderdagverblijven, buitenschoolse opvang en bibliotheken</a:t>
            </a: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.</a:t>
            </a:r>
          </a:p>
          <a:p>
            <a:pPr algn="l">
              <a:lnSpc>
                <a:spcPts val="3231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Die wetgeving wil ervoor zorgen dat kinderen en jongeren </a:t>
            </a:r>
          </a:p>
          <a:p>
            <a:pPr algn="l">
              <a:lnSpc>
                <a:spcPts val="850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niet beginnen te roken of vapen. Uit onderzoek blijkt </a:t>
            </a:r>
          </a:p>
          <a:p>
            <a:pPr algn="l">
              <a:lnSpc>
                <a:spcPts val="3231"/>
              </a:lnSpc>
            </a:pPr>
            <a:r>
              <a:rPr lang="en-US" sz="1292" b="1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namelijk dat wie ziet roken, (later) ook zelf sneller gaat roken.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6310" y="6154300"/>
            <a:ext cx="4336840" cy="120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5"/>
              </a:lnSpc>
            </a:pPr>
            <a:r>
              <a:rPr lang="en-US" sz="1224" b="1" spc="2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Onze Kampenhoutse kindergemeenteraad houdt voet bij stuk om als rookvrije generatie op te groeien. </a:t>
            </a:r>
            <a:r>
              <a:rPr lang="en-US" sz="1224" b="1" spc="2">
                <a:solidFill>
                  <a:srgbClr val="000000"/>
                </a:solidFill>
                <a:latin typeface="Montserrat 1 Ultra-Bold"/>
                <a:ea typeface="Montserrat 1 Ultra-Bold"/>
                <a:cs typeface="Montserrat 1 Ultra-Bold"/>
                <a:sym typeface="Montserrat 1 Ultra-Bold"/>
              </a:rPr>
              <a:t>Zorg jij mee voor hun gezonde lucht?</a:t>
            </a:r>
            <a:r>
              <a:rPr lang="en-US" sz="1224" b="1" spc="2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 We danken je om niet meer te roken of dampen op de rookvrije plekken! </a:t>
            </a:r>
          </a:p>
        </p:txBody>
      </p:sp>
      <p:sp>
        <p:nvSpPr>
          <p:cNvPr id="23" name="TextBox 23"/>
          <p:cNvSpPr txBox="1"/>
          <p:nvPr/>
        </p:nvSpPr>
        <p:spPr>
          <a:xfrm rot="-5400000">
            <a:off x="6087897" y="5684037"/>
            <a:ext cx="2242193" cy="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"/>
              </a:lnSpc>
            </a:pPr>
            <a:r>
              <a:rPr lang="en-US" sz="415" i="1" spc="4">
                <a:solidFill>
                  <a:srgbClr val="FFFFFF"/>
                </a:solidFill>
                <a:latin typeface="Montserrat 1 Italics"/>
                <a:ea typeface="Montserrat 1 Italics"/>
                <a:cs typeface="Montserrat 1 Italics"/>
                <a:sym typeface="Montserrat 1 Italics"/>
              </a:rPr>
              <a:t>Marthe Debels ● schepen van Jeugd ● Gemeentehuisstraat 16 ● 1910 Kampenhout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68376" y="8357985"/>
            <a:ext cx="2451121" cy="47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8"/>
              </a:lnSpc>
            </a:pPr>
            <a:r>
              <a:rPr lang="en-US" sz="2634" spc="13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#voetbijstuk</a:t>
            </a:r>
          </a:p>
          <a:p>
            <a:pPr algn="l">
              <a:lnSpc>
                <a:spcPts val="2685"/>
              </a:lnSpc>
            </a:pPr>
            <a:r>
              <a:rPr lang="en-US" sz="1224" b="1" spc="8">
                <a:solidFill>
                  <a:srgbClr val="000000"/>
                </a:solidFill>
                <a:latin typeface="Montserrat 1 Medium"/>
                <a:ea typeface="Montserrat 1 Medium"/>
                <a:cs typeface="Montserrat 1 Medium"/>
                <a:sym typeface="Montserrat 1 Medium"/>
              </a:rPr>
              <a:t>www.kampenhout.be/rookvrij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97457" y="122072"/>
            <a:ext cx="1011477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Waarom?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00810" y="2523983"/>
            <a:ext cx="9032825" cy="6036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605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Elk jaar gezamenlijke actie met </a:t>
            </a:r>
          </a:p>
          <a:p>
            <a:pPr algn="r">
              <a:lnSpc>
                <a:spcPts val="6051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Kindergemeenteraad</a:t>
            </a:r>
          </a:p>
          <a:p>
            <a:pPr marL="734059" lvl="1" indent="-367030" algn="l">
              <a:lnSpc>
                <a:spcPts val="605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2024 - 2025 </a:t>
            </a:r>
          </a:p>
          <a:p>
            <a:pPr marL="1468119" lvl="2" indent="-489373" algn="l">
              <a:lnSpc>
                <a:spcPts val="6051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nieuwe wetgeving</a:t>
            </a:r>
          </a:p>
          <a:p>
            <a:pPr marL="734059" lvl="1" indent="-367030" algn="l">
              <a:lnSpc>
                <a:spcPts val="605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Kampenhout pionier Generatie Rookvrij</a:t>
            </a:r>
          </a:p>
          <a:p>
            <a:pPr marL="1468119" lvl="2" indent="-489373" algn="ctr">
              <a:lnSpc>
                <a:spcPts val="6051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signalisatie verouderd - update nodig</a:t>
            </a:r>
          </a:p>
          <a:p>
            <a:pPr marL="734059" lvl="1" indent="-367030" algn="l">
              <a:lnSpc>
                <a:spcPts val="605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Draagvlak vergroten</a:t>
            </a:r>
          </a:p>
          <a:p>
            <a:pPr marL="734059" lvl="1" indent="-367030" algn="l">
              <a:lnSpc>
                <a:spcPts val="605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Weerbaarheid van de kinderen vergroten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6072511" y="293522"/>
            <a:ext cx="1322489" cy="2770237"/>
            <a:chOff x="0" y="0"/>
            <a:chExt cx="1763319" cy="3693650"/>
          </a:xfrm>
        </p:grpSpPr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552284" y="2769768"/>
              <a:ext cx="1211035" cy="923882"/>
              <a:chOff x="0" y="0"/>
              <a:chExt cx="3561804" cy="27172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0" y="0"/>
              <a:ext cx="1538317" cy="1711278"/>
              <a:chOff x="0" y="0"/>
              <a:chExt cx="4524388" cy="503308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548398" y="2092479"/>
              <a:ext cx="695036" cy="336897"/>
              <a:chOff x="0" y="0"/>
              <a:chExt cx="2044192" cy="99085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42" name="Group 42"/>
            <p:cNvGrpSpPr>
              <a:grpSpLocks noChangeAspect="1"/>
            </p:cNvGrpSpPr>
            <p:nvPr/>
          </p:nvGrpSpPr>
          <p:grpSpPr>
            <a:xfrm>
              <a:off x="232833" y="1734554"/>
              <a:ext cx="1253752" cy="343070"/>
              <a:chOff x="0" y="0"/>
              <a:chExt cx="3687445" cy="100901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4" name="Freeform 44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468593" y="2443302"/>
              <a:ext cx="1028393" cy="296053"/>
              <a:chOff x="0" y="0"/>
              <a:chExt cx="3024632" cy="870725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1" name="Freeform 51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32368" y="204596"/>
            <a:ext cx="6537884" cy="7183805"/>
            <a:chOff x="0" y="0"/>
            <a:chExt cx="8717179" cy="9578407"/>
          </a:xfrm>
        </p:grpSpPr>
        <p:sp>
          <p:nvSpPr>
            <p:cNvPr id="3" name="Freeform 3"/>
            <p:cNvSpPr/>
            <p:nvPr/>
          </p:nvSpPr>
          <p:spPr>
            <a:xfrm rot="-2098438">
              <a:off x="1948691" y="630322"/>
              <a:ext cx="4819797" cy="8317762"/>
            </a:xfrm>
            <a:custGeom>
              <a:avLst/>
              <a:gdLst/>
              <a:ahLst/>
              <a:cxnLst/>
              <a:rect l="l" t="t" r="r" b="b"/>
              <a:pathLst>
                <a:path w="4819797" h="8317762">
                  <a:moveTo>
                    <a:pt x="0" y="0"/>
                  </a:moveTo>
                  <a:lnTo>
                    <a:pt x="4819797" y="0"/>
                  </a:lnTo>
                  <a:lnTo>
                    <a:pt x="4819797" y="8317762"/>
                  </a:lnTo>
                  <a:lnTo>
                    <a:pt x="0" y="8317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4" name="Group 4"/>
            <p:cNvGrpSpPr/>
            <p:nvPr/>
          </p:nvGrpSpPr>
          <p:grpSpPr>
            <a:xfrm rot="-8433478">
              <a:off x="2963309" y="4002168"/>
              <a:ext cx="684261" cy="366568"/>
              <a:chOff x="0" y="0"/>
              <a:chExt cx="711200" cy="381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2098438">
              <a:off x="4820282" y="4486968"/>
              <a:ext cx="1772174" cy="1482781"/>
            </a:xfrm>
            <a:custGeom>
              <a:avLst/>
              <a:gdLst/>
              <a:ahLst/>
              <a:cxnLst/>
              <a:rect l="l" t="t" r="r" b="b"/>
              <a:pathLst>
                <a:path w="1772174" h="1482781">
                  <a:moveTo>
                    <a:pt x="0" y="0"/>
                  </a:moveTo>
                  <a:lnTo>
                    <a:pt x="1772174" y="0"/>
                  </a:lnTo>
                  <a:lnTo>
                    <a:pt x="1772174" y="1482781"/>
                  </a:lnTo>
                  <a:lnTo>
                    <a:pt x="0" y="1482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7" name="Group 7"/>
            <p:cNvGrpSpPr/>
            <p:nvPr/>
          </p:nvGrpSpPr>
          <p:grpSpPr>
            <a:xfrm rot="-8433478">
              <a:off x="5345723" y="7407900"/>
              <a:ext cx="684261" cy="366568"/>
              <a:chOff x="0" y="0"/>
              <a:chExt cx="711200" cy="381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213868"/>
                    </a:ln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2098438">
              <a:off x="1949214" y="2714074"/>
              <a:ext cx="1791785" cy="2013412"/>
            </a:xfrm>
            <a:custGeom>
              <a:avLst/>
              <a:gdLst/>
              <a:ahLst/>
              <a:cxnLst/>
              <a:rect l="l" t="t" r="r" b="b"/>
              <a:pathLst>
                <a:path w="1791785" h="2013412">
                  <a:moveTo>
                    <a:pt x="0" y="0"/>
                  </a:moveTo>
                  <a:lnTo>
                    <a:pt x="1791786" y="0"/>
                  </a:lnTo>
                  <a:lnTo>
                    <a:pt x="1791786" y="2013413"/>
                  </a:lnTo>
                  <a:lnTo>
                    <a:pt x="0" y="201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 rot="-2098438">
              <a:off x="4311142" y="6090520"/>
              <a:ext cx="1791785" cy="2013412"/>
            </a:xfrm>
            <a:custGeom>
              <a:avLst/>
              <a:gdLst/>
              <a:ahLst/>
              <a:cxnLst/>
              <a:rect l="l" t="t" r="r" b="b"/>
              <a:pathLst>
                <a:path w="1791785" h="2013412">
                  <a:moveTo>
                    <a:pt x="0" y="0"/>
                  </a:moveTo>
                  <a:lnTo>
                    <a:pt x="1791785" y="0"/>
                  </a:lnTo>
                  <a:lnTo>
                    <a:pt x="1791785" y="2013412"/>
                  </a:lnTo>
                  <a:lnTo>
                    <a:pt x="0" y="201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 rot="-2098438">
              <a:off x="3385591" y="2426701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 rot="-2098438">
              <a:off x="5747525" y="5803156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 rot="-2098438">
              <a:off x="3824546" y="2178480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 rot="-2098438">
              <a:off x="6186473" y="5554926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 rot="-568858">
              <a:off x="5064494" y="4958561"/>
              <a:ext cx="1261337" cy="205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0"/>
                </a:lnSpc>
              </a:pPr>
              <a:r>
                <a:rPr lang="en-US" sz="91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568858">
              <a:off x="2710692" y="1575164"/>
              <a:ext cx="1261337" cy="205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0"/>
                </a:lnSpc>
              </a:pPr>
              <a:r>
                <a:rPr lang="en-US" sz="91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1836951">
            <a:off x="11055032" y="3567293"/>
            <a:ext cx="3614848" cy="3152413"/>
            <a:chOff x="0" y="0"/>
            <a:chExt cx="4819797" cy="4203217"/>
          </a:xfrm>
        </p:grpSpPr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0" y="0"/>
              <a:ext cx="4819797" cy="4203217"/>
              <a:chOff x="0" y="0"/>
              <a:chExt cx="3757168" cy="327652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376474" y="456781"/>
              <a:ext cx="1772174" cy="1482793"/>
            </a:xfrm>
            <a:custGeom>
              <a:avLst/>
              <a:gdLst/>
              <a:ahLst/>
              <a:cxnLst/>
              <a:rect l="l" t="t" r="r" b="b"/>
              <a:pathLst>
                <a:path w="1772174" h="1482793">
                  <a:moveTo>
                    <a:pt x="0" y="0"/>
                  </a:moveTo>
                  <a:lnTo>
                    <a:pt x="1772174" y="0"/>
                  </a:lnTo>
                  <a:lnTo>
                    <a:pt x="1772174" y="1482792"/>
                  </a:lnTo>
                  <a:lnTo>
                    <a:pt x="0" y="1482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29" name="Group 29"/>
            <p:cNvGrpSpPr/>
            <p:nvPr/>
          </p:nvGrpSpPr>
          <p:grpSpPr>
            <a:xfrm rot="-6335040">
              <a:off x="1550877" y="2901558"/>
              <a:ext cx="684261" cy="366568"/>
              <a:chOff x="0" y="0"/>
              <a:chExt cx="711200" cy="381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886264" y="1437680"/>
              <a:ext cx="1791785" cy="2013412"/>
            </a:xfrm>
            <a:custGeom>
              <a:avLst/>
              <a:gdLst/>
              <a:ahLst/>
              <a:cxnLst/>
              <a:rect l="l" t="t" r="r" b="b"/>
              <a:pathLst>
                <a:path w="1791785" h="2013412">
                  <a:moveTo>
                    <a:pt x="0" y="0"/>
                  </a:moveTo>
                  <a:lnTo>
                    <a:pt x="1791785" y="0"/>
                  </a:lnTo>
                  <a:lnTo>
                    <a:pt x="1791785" y="2013413"/>
                  </a:lnTo>
                  <a:lnTo>
                    <a:pt x="0" y="201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862287" y="1748249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3364253" y="1796453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4" name="TextBox 34"/>
            <p:cNvSpPr txBox="1"/>
            <p:nvPr/>
          </p:nvSpPr>
          <p:spPr>
            <a:xfrm rot="1529580">
              <a:off x="2718403" y="952097"/>
              <a:ext cx="1261337" cy="205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0"/>
                </a:lnSpc>
              </a:pPr>
              <a:r>
                <a:rPr lang="en-US" sz="91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70951" y="-58415"/>
            <a:ext cx="13458813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kindergemeenteraad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80995" y="4165283"/>
            <a:ext cx="9128735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Slogan: “Hier houden we voet bij stuk”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Sokkenactie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Promomaterialen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Preventielessen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418439" y="6942860"/>
            <a:ext cx="8101049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Kinderen zeer enthousiast</a:t>
            </a:r>
          </a:p>
          <a:p>
            <a:pPr marL="1554496" lvl="2" indent="-518165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storen zich aan sigaretten en peuken maar minder aan vapen - preventie nodig!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0951" y="-58415"/>
            <a:ext cx="1345881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acties: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207753"/>
            <a:ext cx="17482495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8" lvl="1" indent="-388624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Preventiewerker - kleine infosessie aan de Kindergemeenteraad</a:t>
            </a:r>
          </a:p>
          <a:p>
            <a:pPr marL="777248" lvl="1" indent="-388624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Campagne-actie uitwerken met Kindergemeenteraad en Communicatie</a:t>
            </a:r>
          </a:p>
          <a:p>
            <a:pPr marL="1554496" lvl="2" indent="-518165" algn="l">
              <a:lnSpc>
                <a:spcPts val="5040"/>
              </a:lnSpc>
              <a:buAutoNum type="alphaLcPeriod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Fotoshoot → Posters, krijtstencil, banner.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198078" y="4863810"/>
            <a:ext cx="3891844" cy="5484241"/>
            <a:chOff x="0" y="0"/>
            <a:chExt cx="5189125" cy="7312321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05157" y="1604839"/>
              <a:ext cx="1757685" cy="442536"/>
              <a:chOff x="0" y="0"/>
              <a:chExt cx="1847748" cy="46521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47723" cy="465201"/>
              </a:xfrm>
              <a:custGeom>
                <a:avLst/>
                <a:gdLst/>
                <a:ahLst/>
                <a:cxnLst/>
                <a:rect l="l" t="t" r="r" b="b"/>
                <a:pathLst>
                  <a:path w="1847723" h="465201">
                    <a:moveTo>
                      <a:pt x="376174" y="10160"/>
                    </a:moveTo>
                    <a:lnTo>
                      <a:pt x="267589" y="270129"/>
                    </a:lnTo>
                    <a:lnTo>
                      <a:pt x="161417" y="10160"/>
                    </a:lnTo>
                    <a:lnTo>
                      <a:pt x="0" y="10160"/>
                    </a:lnTo>
                    <a:lnTo>
                      <a:pt x="188087" y="455041"/>
                    </a:lnTo>
                    <a:lnTo>
                      <a:pt x="335534" y="455041"/>
                    </a:lnTo>
                    <a:lnTo>
                      <a:pt x="523748" y="10160"/>
                    </a:lnTo>
                    <a:close/>
                    <a:moveTo>
                      <a:pt x="750697" y="465201"/>
                    </a:moveTo>
                    <a:cubicBezTo>
                      <a:pt x="895604" y="465201"/>
                      <a:pt x="1001776" y="367284"/>
                      <a:pt x="1001776" y="232537"/>
                    </a:cubicBezTo>
                    <a:cubicBezTo>
                      <a:pt x="1001776" y="97790"/>
                      <a:pt x="895604" y="0"/>
                      <a:pt x="750697" y="0"/>
                    </a:cubicBezTo>
                    <a:cubicBezTo>
                      <a:pt x="605790" y="0"/>
                      <a:pt x="499618" y="97917"/>
                      <a:pt x="499618" y="232664"/>
                    </a:cubicBezTo>
                    <a:cubicBezTo>
                      <a:pt x="499618" y="367411"/>
                      <a:pt x="605790" y="465201"/>
                      <a:pt x="750697" y="465201"/>
                    </a:cubicBezTo>
                    <a:moveTo>
                      <a:pt x="750697" y="343789"/>
                    </a:moveTo>
                    <a:cubicBezTo>
                      <a:pt x="695452" y="343789"/>
                      <a:pt x="650875" y="301879"/>
                      <a:pt x="650875" y="232537"/>
                    </a:cubicBezTo>
                    <a:cubicBezTo>
                      <a:pt x="650875" y="163195"/>
                      <a:pt x="695325" y="121285"/>
                      <a:pt x="750697" y="121285"/>
                    </a:cubicBezTo>
                    <a:cubicBezTo>
                      <a:pt x="806069" y="121285"/>
                      <a:pt x="850519" y="163195"/>
                      <a:pt x="850519" y="232537"/>
                    </a:cubicBezTo>
                    <a:cubicBezTo>
                      <a:pt x="850519" y="301879"/>
                      <a:pt x="806069" y="343789"/>
                      <a:pt x="750697" y="343789"/>
                    </a:cubicBezTo>
                    <a:moveTo>
                      <a:pt x="1198245" y="341884"/>
                    </a:moveTo>
                    <a:lnTo>
                      <a:pt x="1198245" y="283464"/>
                    </a:lnTo>
                    <a:lnTo>
                      <a:pt x="1386332" y="283464"/>
                    </a:lnTo>
                    <a:lnTo>
                      <a:pt x="1386332" y="175387"/>
                    </a:lnTo>
                    <a:lnTo>
                      <a:pt x="1198245" y="175387"/>
                    </a:lnTo>
                    <a:lnTo>
                      <a:pt x="1198245" y="123317"/>
                    </a:lnTo>
                    <a:lnTo>
                      <a:pt x="1412367" y="123317"/>
                    </a:lnTo>
                    <a:lnTo>
                      <a:pt x="1412367" y="10160"/>
                    </a:lnTo>
                    <a:lnTo>
                      <a:pt x="1050798" y="10160"/>
                    </a:lnTo>
                    <a:lnTo>
                      <a:pt x="1050798" y="455041"/>
                    </a:lnTo>
                    <a:lnTo>
                      <a:pt x="1420622" y="455041"/>
                    </a:lnTo>
                    <a:lnTo>
                      <a:pt x="1420622" y="341884"/>
                    </a:lnTo>
                    <a:close/>
                    <a:moveTo>
                      <a:pt x="1567434" y="455041"/>
                    </a:moveTo>
                    <a:lnTo>
                      <a:pt x="1717421" y="455041"/>
                    </a:lnTo>
                    <a:lnTo>
                      <a:pt x="1717421" y="126492"/>
                    </a:lnTo>
                    <a:lnTo>
                      <a:pt x="1847723" y="126492"/>
                    </a:lnTo>
                    <a:lnTo>
                      <a:pt x="1847723" y="10160"/>
                    </a:lnTo>
                    <a:lnTo>
                      <a:pt x="1437132" y="10160"/>
                    </a:lnTo>
                    <a:lnTo>
                      <a:pt x="1437132" y="126492"/>
                    </a:lnTo>
                    <a:lnTo>
                      <a:pt x="1567434" y="1264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305148" y="2239427"/>
              <a:ext cx="2898542" cy="442536"/>
              <a:chOff x="0" y="0"/>
              <a:chExt cx="3047060" cy="4652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46984" cy="465201"/>
              </a:xfrm>
              <a:custGeom>
                <a:avLst/>
                <a:gdLst/>
                <a:ahLst/>
                <a:cxnLst/>
                <a:rect l="l" t="t" r="r" b="b"/>
                <a:pathLst>
                  <a:path w="3046984" h="465201">
                    <a:moveTo>
                      <a:pt x="355854" y="222504"/>
                    </a:moveTo>
                    <a:cubicBezTo>
                      <a:pt x="396494" y="202184"/>
                      <a:pt x="417449" y="167894"/>
                      <a:pt x="417449" y="126492"/>
                    </a:cubicBezTo>
                    <a:cubicBezTo>
                      <a:pt x="417449" y="59182"/>
                      <a:pt x="360299" y="10160"/>
                      <a:pt x="237617" y="10160"/>
                    </a:cubicBezTo>
                    <a:lnTo>
                      <a:pt x="0" y="10160"/>
                    </a:lnTo>
                    <a:lnTo>
                      <a:pt x="0" y="455041"/>
                    </a:lnTo>
                    <a:lnTo>
                      <a:pt x="250444" y="455041"/>
                    </a:lnTo>
                    <a:cubicBezTo>
                      <a:pt x="373126" y="455041"/>
                      <a:pt x="438531" y="409956"/>
                      <a:pt x="438531" y="332359"/>
                    </a:cubicBezTo>
                    <a:cubicBezTo>
                      <a:pt x="438531" y="279654"/>
                      <a:pt x="408051" y="241427"/>
                      <a:pt x="355854" y="222377"/>
                    </a:cubicBezTo>
                    <a:moveTo>
                      <a:pt x="217297" y="115062"/>
                    </a:moveTo>
                    <a:cubicBezTo>
                      <a:pt x="250952" y="115062"/>
                      <a:pt x="266192" y="126492"/>
                      <a:pt x="266192" y="148082"/>
                    </a:cubicBezTo>
                    <a:cubicBezTo>
                      <a:pt x="266192" y="169672"/>
                      <a:pt x="250952" y="181102"/>
                      <a:pt x="217297" y="181102"/>
                    </a:cubicBezTo>
                    <a:lnTo>
                      <a:pt x="147447" y="181102"/>
                    </a:lnTo>
                    <a:lnTo>
                      <a:pt x="147447" y="115062"/>
                    </a:lnTo>
                    <a:close/>
                    <a:moveTo>
                      <a:pt x="237617" y="350266"/>
                    </a:moveTo>
                    <a:lnTo>
                      <a:pt x="147447" y="350266"/>
                    </a:lnTo>
                    <a:lnTo>
                      <a:pt x="147447" y="280289"/>
                    </a:lnTo>
                    <a:lnTo>
                      <a:pt x="237744" y="280289"/>
                    </a:lnTo>
                    <a:cubicBezTo>
                      <a:pt x="270764" y="280289"/>
                      <a:pt x="287274" y="292354"/>
                      <a:pt x="287274" y="315214"/>
                    </a:cubicBezTo>
                    <a:cubicBezTo>
                      <a:pt x="287274" y="338074"/>
                      <a:pt x="270764" y="350139"/>
                      <a:pt x="237744" y="350139"/>
                    </a:cubicBezTo>
                    <a:moveTo>
                      <a:pt x="489204" y="455041"/>
                    </a:moveTo>
                    <a:lnTo>
                      <a:pt x="639191" y="455041"/>
                    </a:lnTo>
                    <a:lnTo>
                      <a:pt x="639191" y="10160"/>
                    </a:lnTo>
                    <a:lnTo>
                      <a:pt x="489204" y="10160"/>
                    </a:lnTo>
                    <a:close/>
                    <a:moveTo>
                      <a:pt x="822325" y="465201"/>
                    </a:moveTo>
                    <a:cubicBezTo>
                      <a:pt x="941832" y="465201"/>
                      <a:pt x="1005967" y="405511"/>
                      <a:pt x="1005967" y="283464"/>
                    </a:cubicBezTo>
                    <a:lnTo>
                      <a:pt x="1005967" y="10160"/>
                    </a:lnTo>
                    <a:lnTo>
                      <a:pt x="706628" y="10160"/>
                    </a:lnTo>
                    <a:lnTo>
                      <a:pt x="706628" y="123317"/>
                    </a:lnTo>
                    <a:lnTo>
                      <a:pt x="857885" y="123317"/>
                    </a:lnTo>
                    <a:lnTo>
                      <a:pt x="857885" y="292354"/>
                    </a:lnTo>
                    <a:cubicBezTo>
                      <a:pt x="857885" y="328549"/>
                      <a:pt x="840740" y="347599"/>
                      <a:pt x="809625" y="347599"/>
                    </a:cubicBezTo>
                    <a:cubicBezTo>
                      <a:pt x="784860" y="347599"/>
                      <a:pt x="762635" y="332994"/>
                      <a:pt x="739013" y="303784"/>
                    </a:cubicBezTo>
                    <a:lnTo>
                      <a:pt x="658241" y="399161"/>
                    </a:lnTo>
                    <a:cubicBezTo>
                      <a:pt x="695071" y="442341"/>
                      <a:pt x="752983" y="465201"/>
                      <a:pt x="822198" y="465201"/>
                    </a:cubicBezTo>
                    <a:moveTo>
                      <a:pt x="1431036" y="465201"/>
                    </a:moveTo>
                    <a:cubicBezTo>
                      <a:pt x="1568958" y="465201"/>
                      <a:pt x="1638173" y="396621"/>
                      <a:pt x="1638173" y="315214"/>
                    </a:cubicBezTo>
                    <a:cubicBezTo>
                      <a:pt x="1638173" y="151257"/>
                      <a:pt x="1392174" y="195707"/>
                      <a:pt x="1392174" y="142367"/>
                    </a:cubicBezTo>
                    <a:cubicBezTo>
                      <a:pt x="1392174" y="127127"/>
                      <a:pt x="1406144" y="114427"/>
                      <a:pt x="1449959" y="114427"/>
                    </a:cubicBezTo>
                    <a:cubicBezTo>
                      <a:pt x="1488694" y="114427"/>
                      <a:pt x="1530096" y="125222"/>
                      <a:pt x="1573911" y="147447"/>
                    </a:cubicBezTo>
                    <a:lnTo>
                      <a:pt x="1618996" y="38735"/>
                    </a:lnTo>
                    <a:cubicBezTo>
                      <a:pt x="1572895" y="12700"/>
                      <a:pt x="1511173" y="0"/>
                      <a:pt x="1451483" y="0"/>
                    </a:cubicBezTo>
                    <a:cubicBezTo>
                      <a:pt x="1313561" y="0"/>
                      <a:pt x="1244346" y="67437"/>
                      <a:pt x="1244346" y="149987"/>
                    </a:cubicBezTo>
                    <a:cubicBezTo>
                      <a:pt x="1244346" y="315849"/>
                      <a:pt x="1490345" y="270764"/>
                      <a:pt x="1490345" y="326644"/>
                    </a:cubicBezTo>
                    <a:cubicBezTo>
                      <a:pt x="1490345" y="341884"/>
                      <a:pt x="1475105" y="350774"/>
                      <a:pt x="1432560" y="350774"/>
                    </a:cubicBezTo>
                    <a:cubicBezTo>
                      <a:pt x="1383665" y="350774"/>
                      <a:pt x="1327658" y="334899"/>
                      <a:pt x="1285748" y="310134"/>
                    </a:cubicBezTo>
                    <a:lnTo>
                      <a:pt x="1237488" y="419481"/>
                    </a:lnTo>
                    <a:cubicBezTo>
                      <a:pt x="1281938" y="446786"/>
                      <a:pt x="1356995" y="465201"/>
                      <a:pt x="1431290" y="465201"/>
                    </a:cubicBezTo>
                    <a:moveTo>
                      <a:pt x="1773301" y="455041"/>
                    </a:moveTo>
                    <a:lnTo>
                      <a:pt x="1923288" y="455041"/>
                    </a:lnTo>
                    <a:lnTo>
                      <a:pt x="1923288" y="126492"/>
                    </a:lnTo>
                    <a:lnTo>
                      <a:pt x="2053590" y="126492"/>
                    </a:lnTo>
                    <a:lnTo>
                      <a:pt x="2053590" y="10160"/>
                    </a:lnTo>
                    <a:lnTo>
                      <a:pt x="1642872" y="10160"/>
                    </a:lnTo>
                    <a:lnTo>
                      <a:pt x="1642872" y="126492"/>
                    </a:lnTo>
                    <a:lnTo>
                      <a:pt x="1773174" y="126492"/>
                    </a:lnTo>
                    <a:close/>
                    <a:moveTo>
                      <a:pt x="2296160" y="465201"/>
                    </a:moveTo>
                    <a:cubicBezTo>
                      <a:pt x="2432812" y="465201"/>
                      <a:pt x="2512949" y="388366"/>
                      <a:pt x="2512949" y="254889"/>
                    </a:cubicBezTo>
                    <a:lnTo>
                      <a:pt x="2512949" y="10160"/>
                    </a:lnTo>
                    <a:lnTo>
                      <a:pt x="2365248" y="10160"/>
                    </a:lnTo>
                    <a:lnTo>
                      <a:pt x="2365248" y="250444"/>
                    </a:lnTo>
                    <a:cubicBezTo>
                      <a:pt x="2365248" y="318389"/>
                      <a:pt x="2339213" y="343916"/>
                      <a:pt x="2297303" y="343916"/>
                    </a:cubicBezTo>
                    <a:cubicBezTo>
                      <a:pt x="2255393" y="343916"/>
                      <a:pt x="2229358" y="318516"/>
                      <a:pt x="2229358" y="250444"/>
                    </a:cubicBezTo>
                    <a:lnTo>
                      <a:pt x="2229358" y="10160"/>
                    </a:lnTo>
                    <a:lnTo>
                      <a:pt x="2079244" y="10160"/>
                    </a:lnTo>
                    <a:lnTo>
                      <a:pt x="2079244" y="254889"/>
                    </a:lnTo>
                    <a:cubicBezTo>
                      <a:pt x="2079244" y="388366"/>
                      <a:pt x="2159381" y="465201"/>
                      <a:pt x="2295906" y="465201"/>
                    </a:cubicBezTo>
                    <a:moveTo>
                      <a:pt x="2873502" y="455041"/>
                    </a:moveTo>
                    <a:lnTo>
                      <a:pt x="3046984" y="455041"/>
                    </a:lnTo>
                    <a:lnTo>
                      <a:pt x="2860167" y="205867"/>
                    </a:lnTo>
                    <a:lnTo>
                      <a:pt x="3038221" y="10160"/>
                    </a:lnTo>
                    <a:lnTo>
                      <a:pt x="2874899" y="10160"/>
                    </a:lnTo>
                    <a:lnTo>
                      <a:pt x="2728595" y="171577"/>
                    </a:lnTo>
                    <a:lnTo>
                      <a:pt x="2728595" y="10160"/>
                    </a:lnTo>
                    <a:lnTo>
                      <a:pt x="2581148" y="10160"/>
                    </a:lnTo>
                    <a:lnTo>
                      <a:pt x="2581148" y="455041"/>
                    </a:lnTo>
                    <a:lnTo>
                      <a:pt x="2728595" y="455041"/>
                    </a:lnTo>
                    <a:lnTo>
                      <a:pt x="2728595" y="345059"/>
                    </a:lnTo>
                    <a:lnTo>
                      <a:pt x="2762250" y="3075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5189125" cy="7312321"/>
            </a:xfrm>
            <a:custGeom>
              <a:avLst/>
              <a:gdLst/>
              <a:ahLst/>
              <a:cxnLst/>
              <a:rect l="l" t="t" r="r" b="b"/>
              <a:pathLst>
                <a:path w="5189125" h="7312321">
                  <a:moveTo>
                    <a:pt x="0" y="0"/>
                  </a:moveTo>
                  <a:lnTo>
                    <a:pt x="5189125" y="0"/>
                  </a:lnTo>
                  <a:lnTo>
                    <a:pt x="5189125" y="7312321"/>
                  </a:lnTo>
                  <a:lnTo>
                    <a:pt x="0" y="731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575" y="4701204"/>
              <a:ext cx="1325016" cy="1854907"/>
            </a:xfrm>
            <a:custGeom>
              <a:avLst/>
              <a:gdLst/>
              <a:ahLst/>
              <a:cxnLst/>
              <a:rect l="l" t="t" r="r" b="b"/>
              <a:pathLst>
                <a:path w="1325016" h="1854907">
                  <a:moveTo>
                    <a:pt x="0" y="0"/>
                  </a:moveTo>
                  <a:lnTo>
                    <a:pt x="1325017" y="0"/>
                  </a:lnTo>
                  <a:lnTo>
                    <a:pt x="1325017" y="1854907"/>
                  </a:lnTo>
                  <a:lnTo>
                    <a:pt x="0" y="1854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811231" y="1926713"/>
              <a:ext cx="1143357" cy="1600644"/>
            </a:xfrm>
            <a:custGeom>
              <a:avLst/>
              <a:gdLst/>
              <a:ahLst/>
              <a:cxnLst/>
              <a:rect l="l" t="t" r="r" b="b"/>
              <a:pathLst>
                <a:path w="1143357" h="1600644">
                  <a:moveTo>
                    <a:pt x="0" y="0"/>
                  </a:moveTo>
                  <a:lnTo>
                    <a:pt x="1143357" y="0"/>
                  </a:lnTo>
                  <a:lnTo>
                    <a:pt x="1143357" y="1600644"/>
                  </a:lnTo>
                  <a:lnTo>
                    <a:pt x="0" y="1600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0898" y="2953622"/>
              <a:ext cx="1292805" cy="1809993"/>
            </a:xfrm>
            <a:custGeom>
              <a:avLst/>
              <a:gdLst/>
              <a:ahLst/>
              <a:cxnLst/>
              <a:rect l="l" t="t" r="r" b="b"/>
              <a:pathLst>
                <a:path w="1292805" h="1809993">
                  <a:moveTo>
                    <a:pt x="0" y="0"/>
                  </a:moveTo>
                  <a:lnTo>
                    <a:pt x="1292805" y="0"/>
                  </a:lnTo>
                  <a:lnTo>
                    <a:pt x="1292805" y="1809993"/>
                  </a:lnTo>
                  <a:lnTo>
                    <a:pt x="0" y="1809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31506" y="2952036"/>
              <a:ext cx="988391" cy="1836396"/>
            </a:xfrm>
            <a:custGeom>
              <a:avLst/>
              <a:gdLst/>
              <a:ahLst/>
              <a:cxnLst/>
              <a:rect l="l" t="t" r="r" b="b"/>
              <a:pathLst>
                <a:path w="988391" h="1836396">
                  <a:moveTo>
                    <a:pt x="0" y="0"/>
                  </a:moveTo>
                  <a:lnTo>
                    <a:pt x="988392" y="0"/>
                  </a:lnTo>
                  <a:lnTo>
                    <a:pt x="988392" y="1836396"/>
                  </a:lnTo>
                  <a:lnTo>
                    <a:pt x="0" y="1836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244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690931" y="95373"/>
              <a:ext cx="1222539" cy="1711666"/>
            </a:xfrm>
            <a:custGeom>
              <a:avLst/>
              <a:gdLst/>
              <a:ahLst/>
              <a:cxnLst/>
              <a:rect l="l" t="t" r="r" b="b"/>
              <a:pathLst>
                <a:path w="1222539" h="1711666">
                  <a:moveTo>
                    <a:pt x="0" y="0"/>
                  </a:moveTo>
                  <a:lnTo>
                    <a:pt x="1222539" y="0"/>
                  </a:lnTo>
                  <a:lnTo>
                    <a:pt x="1222539" y="1711666"/>
                  </a:lnTo>
                  <a:lnTo>
                    <a:pt x="0" y="1711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953031" y="3760934"/>
              <a:ext cx="684630" cy="684639"/>
              <a:chOff x="0" y="0"/>
              <a:chExt cx="719709" cy="71972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486156" y="204851"/>
                <a:ext cx="48641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48641" h="157480">
                    <a:moveTo>
                      <a:pt x="31877" y="87884"/>
                    </a:moveTo>
                    <a:cubicBezTo>
                      <a:pt x="27178" y="81788"/>
                      <a:pt x="27051" y="75946"/>
                      <a:pt x="31623" y="69723"/>
                    </a:cubicBezTo>
                    <a:cubicBezTo>
                      <a:pt x="33147" y="67691"/>
                      <a:pt x="34671" y="65786"/>
                      <a:pt x="36322" y="63881"/>
                    </a:cubicBezTo>
                    <a:cubicBezTo>
                      <a:pt x="48641" y="49403"/>
                      <a:pt x="47244" y="25527"/>
                      <a:pt x="28448" y="14097"/>
                    </a:cubicBezTo>
                    <a:cubicBezTo>
                      <a:pt x="22733" y="10668"/>
                      <a:pt x="17907" y="6477"/>
                      <a:pt x="15240" y="0"/>
                    </a:cubicBezTo>
                    <a:cubicBezTo>
                      <a:pt x="13208" y="6096"/>
                      <a:pt x="13970" y="11938"/>
                      <a:pt x="16764" y="17399"/>
                    </a:cubicBezTo>
                    <a:cubicBezTo>
                      <a:pt x="18288" y="20447"/>
                      <a:pt x="20193" y="23241"/>
                      <a:pt x="21844" y="26289"/>
                    </a:cubicBezTo>
                    <a:cubicBezTo>
                      <a:pt x="26162" y="34036"/>
                      <a:pt x="25146" y="41529"/>
                      <a:pt x="18796" y="47879"/>
                    </a:cubicBezTo>
                    <a:cubicBezTo>
                      <a:pt x="16129" y="50546"/>
                      <a:pt x="13335" y="53086"/>
                      <a:pt x="10922" y="56007"/>
                    </a:cubicBezTo>
                    <a:cubicBezTo>
                      <a:pt x="1778" y="66929"/>
                      <a:pt x="0" y="83820"/>
                      <a:pt x="7366" y="96012"/>
                    </a:cubicBezTo>
                    <a:cubicBezTo>
                      <a:pt x="10414" y="101092"/>
                      <a:pt x="14986" y="105410"/>
                      <a:pt x="19177" y="109728"/>
                    </a:cubicBezTo>
                    <a:cubicBezTo>
                      <a:pt x="25400" y="116205"/>
                      <a:pt x="26670" y="123571"/>
                      <a:pt x="22352" y="131572"/>
                    </a:cubicBezTo>
                    <a:cubicBezTo>
                      <a:pt x="20701" y="134620"/>
                      <a:pt x="18796" y="137541"/>
                      <a:pt x="17272" y="140716"/>
                    </a:cubicBezTo>
                    <a:cubicBezTo>
                      <a:pt x="14732" y="146177"/>
                      <a:pt x="13716" y="151892"/>
                      <a:pt x="15748" y="157480"/>
                    </a:cubicBezTo>
                    <a:cubicBezTo>
                      <a:pt x="17907" y="154559"/>
                      <a:pt x="19812" y="151257"/>
                      <a:pt x="22352" y="148590"/>
                    </a:cubicBezTo>
                    <a:cubicBezTo>
                      <a:pt x="24765" y="146050"/>
                      <a:pt x="27813" y="144145"/>
                      <a:pt x="30607" y="142240"/>
                    </a:cubicBezTo>
                    <a:cubicBezTo>
                      <a:pt x="46736" y="131318"/>
                      <a:pt x="48260" y="109728"/>
                      <a:pt x="38227" y="96139"/>
                    </a:cubicBezTo>
                    <a:cubicBezTo>
                      <a:pt x="36068" y="93345"/>
                      <a:pt x="33782" y="90678"/>
                      <a:pt x="31750" y="87884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451612" y="270637"/>
                <a:ext cx="29718" cy="91313"/>
              </a:xfrm>
              <a:custGeom>
                <a:avLst/>
                <a:gdLst/>
                <a:ahLst/>
                <a:cxnLst/>
                <a:rect l="l" t="t" r="r" b="b"/>
                <a:pathLst>
                  <a:path w="29718" h="91313">
                    <a:moveTo>
                      <a:pt x="20701" y="60833"/>
                    </a:moveTo>
                    <a:cubicBezTo>
                      <a:pt x="29464" y="52959"/>
                      <a:pt x="29718" y="40005"/>
                      <a:pt x="22098" y="31242"/>
                    </a:cubicBezTo>
                    <a:cubicBezTo>
                      <a:pt x="20828" y="29718"/>
                      <a:pt x="19304" y="28321"/>
                      <a:pt x="17907" y="26924"/>
                    </a:cubicBezTo>
                    <a:cubicBezTo>
                      <a:pt x="14478" y="23368"/>
                      <a:pt x="13843" y="19177"/>
                      <a:pt x="16129" y="14859"/>
                    </a:cubicBezTo>
                    <a:cubicBezTo>
                      <a:pt x="17145" y="12954"/>
                      <a:pt x="18288" y="11303"/>
                      <a:pt x="19304" y="9398"/>
                    </a:cubicBezTo>
                    <a:cubicBezTo>
                      <a:pt x="20828" y="6223"/>
                      <a:pt x="21717" y="2921"/>
                      <a:pt x="20701" y="0"/>
                    </a:cubicBezTo>
                    <a:cubicBezTo>
                      <a:pt x="17907" y="2540"/>
                      <a:pt x="15240" y="5334"/>
                      <a:pt x="12065" y="7620"/>
                    </a:cubicBezTo>
                    <a:cubicBezTo>
                      <a:pt x="2032" y="14732"/>
                      <a:pt x="127" y="26797"/>
                      <a:pt x="7620" y="36576"/>
                    </a:cubicBezTo>
                    <a:cubicBezTo>
                      <a:pt x="8636" y="37973"/>
                      <a:pt x="9779" y="39243"/>
                      <a:pt x="10795" y="40767"/>
                    </a:cubicBezTo>
                    <a:cubicBezTo>
                      <a:pt x="13081" y="44069"/>
                      <a:pt x="13081" y="47498"/>
                      <a:pt x="10668" y="50673"/>
                    </a:cubicBezTo>
                    <a:cubicBezTo>
                      <a:pt x="9525" y="52197"/>
                      <a:pt x="8255" y="53721"/>
                      <a:pt x="7112" y="55245"/>
                    </a:cubicBezTo>
                    <a:cubicBezTo>
                      <a:pt x="0" y="64770"/>
                      <a:pt x="1905" y="76327"/>
                      <a:pt x="11303" y="83439"/>
                    </a:cubicBezTo>
                    <a:cubicBezTo>
                      <a:pt x="14478" y="85852"/>
                      <a:pt x="17145" y="88773"/>
                      <a:pt x="20066" y="91313"/>
                    </a:cubicBezTo>
                    <a:cubicBezTo>
                      <a:pt x="21209" y="87757"/>
                      <a:pt x="20193" y="83947"/>
                      <a:pt x="18034" y="80645"/>
                    </a:cubicBezTo>
                    <a:cubicBezTo>
                      <a:pt x="12827" y="72898"/>
                      <a:pt x="13208" y="67818"/>
                      <a:pt x="20701" y="61087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474599" y="367538"/>
                <a:ext cx="13970" cy="49149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49149">
                    <a:moveTo>
                      <a:pt x="0" y="49149"/>
                    </a:moveTo>
                    <a:lnTo>
                      <a:pt x="13970" y="49149"/>
                    </a:lnTo>
                    <a:lnTo>
                      <a:pt x="139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498983" y="367665"/>
                <a:ext cx="13716" cy="49022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49022">
                    <a:moveTo>
                      <a:pt x="0" y="49022"/>
                    </a:moveTo>
                    <a:lnTo>
                      <a:pt x="13716" y="49022"/>
                    </a:lnTo>
                    <a:lnTo>
                      <a:pt x="137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500" y="63500"/>
                <a:ext cx="592709" cy="592709"/>
              </a:xfrm>
              <a:custGeom>
                <a:avLst/>
                <a:gdLst/>
                <a:ahLst/>
                <a:cxnLst/>
                <a:rect l="l" t="t" r="r" b="b"/>
                <a:pathLst>
                  <a:path w="592709" h="592709">
                    <a:moveTo>
                      <a:pt x="466217" y="485394"/>
                    </a:moveTo>
                    <a:lnTo>
                      <a:pt x="350012" y="353187"/>
                    </a:lnTo>
                    <a:lnTo>
                      <a:pt x="400685" y="353187"/>
                    </a:lnTo>
                    <a:lnTo>
                      <a:pt x="400685" y="304038"/>
                    </a:lnTo>
                    <a:lnTo>
                      <a:pt x="306705" y="304038"/>
                    </a:lnTo>
                    <a:lnTo>
                      <a:pt x="130683" y="103759"/>
                    </a:lnTo>
                    <a:cubicBezTo>
                      <a:pt x="175260" y="65405"/>
                      <a:pt x="233172" y="42164"/>
                      <a:pt x="296418" y="42164"/>
                    </a:cubicBezTo>
                    <a:cubicBezTo>
                      <a:pt x="436626" y="42164"/>
                      <a:pt x="550672" y="156210"/>
                      <a:pt x="550672" y="296418"/>
                    </a:cubicBezTo>
                    <a:cubicBezTo>
                      <a:pt x="550672" y="371348"/>
                      <a:pt x="518033" y="438785"/>
                      <a:pt x="466344" y="485394"/>
                    </a:cubicBezTo>
                    <a:moveTo>
                      <a:pt x="42037" y="296418"/>
                    </a:moveTo>
                    <a:cubicBezTo>
                      <a:pt x="42037" y="233299"/>
                      <a:pt x="65151" y="175641"/>
                      <a:pt x="103251" y="131191"/>
                    </a:cubicBezTo>
                    <a:lnTo>
                      <a:pt x="255397" y="304038"/>
                    </a:lnTo>
                    <a:lnTo>
                      <a:pt x="97282" y="304038"/>
                    </a:lnTo>
                    <a:lnTo>
                      <a:pt x="97282" y="353187"/>
                    </a:lnTo>
                    <a:lnTo>
                      <a:pt x="298704" y="353187"/>
                    </a:lnTo>
                    <a:lnTo>
                      <a:pt x="435610" y="509016"/>
                    </a:lnTo>
                    <a:cubicBezTo>
                      <a:pt x="395605" y="535305"/>
                      <a:pt x="347726" y="550672"/>
                      <a:pt x="296291" y="550672"/>
                    </a:cubicBezTo>
                    <a:cubicBezTo>
                      <a:pt x="156083" y="550672"/>
                      <a:pt x="42037" y="436626"/>
                      <a:pt x="42037" y="296418"/>
                    </a:cubicBezTo>
                    <a:moveTo>
                      <a:pt x="296418" y="0"/>
                    </a:moveTo>
                    <a:cubicBezTo>
                      <a:pt x="132969" y="0"/>
                      <a:pt x="0" y="132969"/>
                      <a:pt x="0" y="296418"/>
                    </a:cubicBezTo>
                    <a:cubicBezTo>
                      <a:pt x="0" y="459867"/>
                      <a:pt x="132969" y="592709"/>
                      <a:pt x="296418" y="592709"/>
                    </a:cubicBezTo>
                    <a:cubicBezTo>
                      <a:pt x="459867" y="592709"/>
                      <a:pt x="592709" y="459740"/>
                      <a:pt x="592709" y="296418"/>
                    </a:cubicBezTo>
                    <a:cubicBezTo>
                      <a:pt x="592709" y="133096"/>
                      <a:pt x="459740" y="0"/>
                      <a:pt x="296418" y="0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05157" y="366908"/>
              <a:ext cx="2012745" cy="119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01"/>
                </a:lnSpc>
              </a:pPr>
              <a:r>
                <a:rPr lang="en-US" sz="4855" b="1">
                  <a:solidFill>
                    <a:srgbClr val="000000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Hier</a:t>
              </a:r>
            </a:p>
            <a:p>
              <a:pPr algn="l">
                <a:lnSpc>
                  <a:spcPts val="3947"/>
                </a:lnSpc>
              </a:pPr>
              <a:r>
                <a:rPr lang="en-US" sz="1897" b="1">
                  <a:solidFill>
                    <a:srgbClr val="000000"/>
                  </a:solidFill>
                  <a:latin typeface="Montserrat 1 Medium"/>
                  <a:ea typeface="Montserrat 1 Medium"/>
                  <a:cs typeface="Montserrat 1 Medium"/>
                  <a:sym typeface="Montserrat 1 Medium"/>
                </a:rPr>
                <a:t>houden wij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33254" y="3651377"/>
              <a:ext cx="183018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Jef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47999" y="5594590"/>
              <a:ext cx="404825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5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Kamiel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683213" y="3832320"/>
              <a:ext cx="404671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Janne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811883" y="2345261"/>
              <a:ext cx="287815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9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Mika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494076" y="570188"/>
              <a:ext cx="483046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Leonore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711490" y="4537998"/>
              <a:ext cx="1243098" cy="1519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5"/>
                </a:lnSpc>
              </a:pPr>
              <a:r>
                <a:rPr lang="en-US" sz="1070" b="1">
                  <a:solidFill>
                    <a:srgbClr val="FDC423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Rook niet</a:t>
              </a:r>
              <a:r>
                <a:rPr lang="en-US" sz="1070" b="1">
                  <a:solidFill>
                    <a:srgbClr val="FFFFFF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 en zorg mee voor onze gezonde lucht!</a:t>
              </a:r>
              <a:r>
                <a:rPr lang="en-US" sz="1070" b="1">
                  <a:solidFill>
                    <a:srgbClr val="FFFFFF"/>
                  </a:solidFill>
                  <a:latin typeface="Montserrat 1 Heavy"/>
                  <a:ea typeface="Montserrat 1 Heavy"/>
                  <a:cs typeface="Montserrat 1 Heavy"/>
                  <a:sym typeface="Montserrat 1 Heavy"/>
                </a:rPr>
                <a:t>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315972" y="4863810"/>
            <a:ext cx="3891834" cy="5484241"/>
            <a:chOff x="0" y="0"/>
            <a:chExt cx="5189113" cy="7312321"/>
          </a:xfrm>
        </p:grpSpPr>
        <p:sp>
          <p:nvSpPr>
            <p:cNvPr id="29" name="TextBox 29"/>
            <p:cNvSpPr txBox="1"/>
            <p:nvPr/>
          </p:nvSpPr>
          <p:spPr>
            <a:xfrm>
              <a:off x="3829388" y="497185"/>
              <a:ext cx="266349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Lene</a:t>
              </a:r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306107" y="1608849"/>
              <a:ext cx="1757345" cy="442453"/>
              <a:chOff x="0" y="0"/>
              <a:chExt cx="1847393" cy="46512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847469" cy="465074"/>
              </a:xfrm>
              <a:custGeom>
                <a:avLst/>
                <a:gdLst/>
                <a:ahLst/>
                <a:cxnLst/>
                <a:rect l="l" t="t" r="r" b="b"/>
                <a:pathLst>
                  <a:path w="1847469" h="465074">
                    <a:moveTo>
                      <a:pt x="376174" y="10160"/>
                    </a:moveTo>
                    <a:lnTo>
                      <a:pt x="267462" y="270002"/>
                    </a:lnTo>
                    <a:lnTo>
                      <a:pt x="161417" y="10160"/>
                    </a:lnTo>
                    <a:lnTo>
                      <a:pt x="0" y="10160"/>
                    </a:lnTo>
                    <a:lnTo>
                      <a:pt x="188087" y="454914"/>
                    </a:lnTo>
                    <a:lnTo>
                      <a:pt x="335534" y="454914"/>
                    </a:lnTo>
                    <a:lnTo>
                      <a:pt x="523621" y="10160"/>
                    </a:lnTo>
                    <a:close/>
                    <a:moveTo>
                      <a:pt x="750570" y="465074"/>
                    </a:moveTo>
                    <a:cubicBezTo>
                      <a:pt x="895477" y="465074"/>
                      <a:pt x="1001522" y="367284"/>
                      <a:pt x="1001522" y="232537"/>
                    </a:cubicBezTo>
                    <a:cubicBezTo>
                      <a:pt x="1001522" y="97790"/>
                      <a:pt x="895477" y="0"/>
                      <a:pt x="750570" y="0"/>
                    </a:cubicBezTo>
                    <a:cubicBezTo>
                      <a:pt x="605663" y="0"/>
                      <a:pt x="499491" y="97917"/>
                      <a:pt x="499491" y="232537"/>
                    </a:cubicBezTo>
                    <a:cubicBezTo>
                      <a:pt x="499491" y="367157"/>
                      <a:pt x="605663" y="465074"/>
                      <a:pt x="750570" y="465074"/>
                    </a:cubicBezTo>
                    <a:moveTo>
                      <a:pt x="750570" y="343662"/>
                    </a:moveTo>
                    <a:cubicBezTo>
                      <a:pt x="695325" y="343662"/>
                      <a:pt x="650875" y="301752"/>
                      <a:pt x="650875" y="232410"/>
                    </a:cubicBezTo>
                    <a:cubicBezTo>
                      <a:pt x="650875" y="163068"/>
                      <a:pt x="695325" y="121285"/>
                      <a:pt x="750570" y="121285"/>
                    </a:cubicBezTo>
                    <a:cubicBezTo>
                      <a:pt x="805815" y="121285"/>
                      <a:pt x="850392" y="163195"/>
                      <a:pt x="850392" y="232410"/>
                    </a:cubicBezTo>
                    <a:cubicBezTo>
                      <a:pt x="850392" y="301625"/>
                      <a:pt x="805942" y="343662"/>
                      <a:pt x="750570" y="343662"/>
                    </a:cubicBezTo>
                    <a:moveTo>
                      <a:pt x="1197991" y="341757"/>
                    </a:moveTo>
                    <a:lnTo>
                      <a:pt x="1197991" y="283337"/>
                    </a:lnTo>
                    <a:lnTo>
                      <a:pt x="1386078" y="283337"/>
                    </a:lnTo>
                    <a:lnTo>
                      <a:pt x="1386078" y="175387"/>
                    </a:lnTo>
                    <a:lnTo>
                      <a:pt x="1197991" y="175387"/>
                    </a:lnTo>
                    <a:lnTo>
                      <a:pt x="1197991" y="123317"/>
                    </a:lnTo>
                    <a:lnTo>
                      <a:pt x="1412113" y="123317"/>
                    </a:lnTo>
                    <a:lnTo>
                      <a:pt x="1412113" y="10160"/>
                    </a:lnTo>
                    <a:lnTo>
                      <a:pt x="1050544" y="10160"/>
                    </a:lnTo>
                    <a:lnTo>
                      <a:pt x="1050544" y="454914"/>
                    </a:lnTo>
                    <a:lnTo>
                      <a:pt x="1420368" y="454914"/>
                    </a:lnTo>
                    <a:lnTo>
                      <a:pt x="1420368" y="341884"/>
                    </a:lnTo>
                    <a:close/>
                    <a:moveTo>
                      <a:pt x="1567180" y="454914"/>
                    </a:moveTo>
                    <a:lnTo>
                      <a:pt x="1717167" y="454914"/>
                    </a:lnTo>
                    <a:lnTo>
                      <a:pt x="1717167" y="126492"/>
                    </a:lnTo>
                    <a:lnTo>
                      <a:pt x="1847469" y="126492"/>
                    </a:lnTo>
                    <a:lnTo>
                      <a:pt x="1847469" y="10160"/>
                    </a:lnTo>
                    <a:lnTo>
                      <a:pt x="1436878" y="10160"/>
                    </a:lnTo>
                    <a:lnTo>
                      <a:pt x="1436878" y="126492"/>
                    </a:lnTo>
                    <a:lnTo>
                      <a:pt x="1567180" y="1264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306107" y="2243317"/>
              <a:ext cx="2897973" cy="442453"/>
              <a:chOff x="0" y="0"/>
              <a:chExt cx="3046463" cy="46512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046476" cy="465201"/>
              </a:xfrm>
              <a:custGeom>
                <a:avLst/>
                <a:gdLst/>
                <a:ahLst/>
                <a:cxnLst/>
                <a:rect l="l" t="t" r="r" b="b"/>
                <a:pathLst>
                  <a:path w="3046476" h="465201">
                    <a:moveTo>
                      <a:pt x="355854" y="222377"/>
                    </a:moveTo>
                    <a:cubicBezTo>
                      <a:pt x="396494" y="202057"/>
                      <a:pt x="417449" y="167767"/>
                      <a:pt x="417449" y="126492"/>
                    </a:cubicBezTo>
                    <a:cubicBezTo>
                      <a:pt x="417449" y="59182"/>
                      <a:pt x="360299" y="10160"/>
                      <a:pt x="237617" y="10160"/>
                    </a:cubicBezTo>
                    <a:lnTo>
                      <a:pt x="0" y="10160"/>
                    </a:lnTo>
                    <a:lnTo>
                      <a:pt x="0" y="454914"/>
                    </a:lnTo>
                    <a:lnTo>
                      <a:pt x="250317" y="454914"/>
                    </a:lnTo>
                    <a:cubicBezTo>
                      <a:pt x="372999" y="454914"/>
                      <a:pt x="438404" y="409829"/>
                      <a:pt x="438404" y="332232"/>
                    </a:cubicBezTo>
                    <a:cubicBezTo>
                      <a:pt x="438404" y="279527"/>
                      <a:pt x="407924" y="241427"/>
                      <a:pt x="355854" y="222250"/>
                    </a:cubicBezTo>
                    <a:moveTo>
                      <a:pt x="217297" y="114935"/>
                    </a:moveTo>
                    <a:cubicBezTo>
                      <a:pt x="250952" y="114935"/>
                      <a:pt x="266192" y="126365"/>
                      <a:pt x="266192" y="147955"/>
                    </a:cubicBezTo>
                    <a:cubicBezTo>
                      <a:pt x="266192" y="169545"/>
                      <a:pt x="250952" y="180975"/>
                      <a:pt x="217297" y="180975"/>
                    </a:cubicBezTo>
                    <a:lnTo>
                      <a:pt x="147447" y="180975"/>
                    </a:lnTo>
                    <a:lnTo>
                      <a:pt x="147447" y="114935"/>
                    </a:lnTo>
                    <a:close/>
                    <a:moveTo>
                      <a:pt x="237617" y="350012"/>
                    </a:moveTo>
                    <a:lnTo>
                      <a:pt x="147447" y="350012"/>
                    </a:lnTo>
                    <a:lnTo>
                      <a:pt x="147447" y="280162"/>
                    </a:lnTo>
                    <a:lnTo>
                      <a:pt x="237617" y="280162"/>
                    </a:lnTo>
                    <a:cubicBezTo>
                      <a:pt x="270637" y="280162"/>
                      <a:pt x="287147" y="292227"/>
                      <a:pt x="287147" y="315087"/>
                    </a:cubicBezTo>
                    <a:cubicBezTo>
                      <a:pt x="287147" y="337947"/>
                      <a:pt x="270637" y="350012"/>
                      <a:pt x="237617" y="350012"/>
                    </a:cubicBezTo>
                    <a:moveTo>
                      <a:pt x="489077" y="454914"/>
                    </a:moveTo>
                    <a:lnTo>
                      <a:pt x="639064" y="454914"/>
                    </a:lnTo>
                    <a:lnTo>
                      <a:pt x="639064" y="10160"/>
                    </a:lnTo>
                    <a:lnTo>
                      <a:pt x="489077" y="10160"/>
                    </a:lnTo>
                    <a:close/>
                    <a:moveTo>
                      <a:pt x="822198" y="465074"/>
                    </a:moveTo>
                    <a:cubicBezTo>
                      <a:pt x="941705" y="465074"/>
                      <a:pt x="1005840" y="405384"/>
                      <a:pt x="1005840" y="283337"/>
                    </a:cubicBezTo>
                    <a:lnTo>
                      <a:pt x="1005840" y="10160"/>
                    </a:lnTo>
                    <a:lnTo>
                      <a:pt x="706501" y="10160"/>
                    </a:lnTo>
                    <a:lnTo>
                      <a:pt x="706501" y="123317"/>
                    </a:lnTo>
                    <a:lnTo>
                      <a:pt x="857758" y="123317"/>
                    </a:lnTo>
                    <a:lnTo>
                      <a:pt x="857758" y="292227"/>
                    </a:lnTo>
                    <a:cubicBezTo>
                      <a:pt x="857758" y="328422"/>
                      <a:pt x="840613" y="347472"/>
                      <a:pt x="809498" y="347472"/>
                    </a:cubicBezTo>
                    <a:cubicBezTo>
                      <a:pt x="784733" y="347472"/>
                      <a:pt x="762508" y="332867"/>
                      <a:pt x="739013" y="303657"/>
                    </a:cubicBezTo>
                    <a:lnTo>
                      <a:pt x="658368" y="399034"/>
                    </a:lnTo>
                    <a:cubicBezTo>
                      <a:pt x="695198" y="442214"/>
                      <a:pt x="752983" y="465074"/>
                      <a:pt x="822325" y="465074"/>
                    </a:cubicBezTo>
                    <a:moveTo>
                      <a:pt x="1431036" y="465074"/>
                    </a:moveTo>
                    <a:cubicBezTo>
                      <a:pt x="1568958" y="465074"/>
                      <a:pt x="1638173" y="396494"/>
                      <a:pt x="1638173" y="315087"/>
                    </a:cubicBezTo>
                    <a:cubicBezTo>
                      <a:pt x="1638173" y="151130"/>
                      <a:pt x="1392301" y="195580"/>
                      <a:pt x="1392301" y="142240"/>
                    </a:cubicBezTo>
                    <a:cubicBezTo>
                      <a:pt x="1392301" y="127000"/>
                      <a:pt x="1406271" y="114300"/>
                      <a:pt x="1450086" y="114300"/>
                    </a:cubicBezTo>
                    <a:cubicBezTo>
                      <a:pt x="1488821" y="114300"/>
                      <a:pt x="1530096" y="125095"/>
                      <a:pt x="1574038" y="147320"/>
                    </a:cubicBezTo>
                    <a:lnTo>
                      <a:pt x="1619123" y="38735"/>
                    </a:lnTo>
                    <a:cubicBezTo>
                      <a:pt x="1572514" y="12700"/>
                      <a:pt x="1510919" y="0"/>
                      <a:pt x="1451229" y="0"/>
                    </a:cubicBezTo>
                    <a:cubicBezTo>
                      <a:pt x="1313307" y="0"/>
                      <a:pt x="1244092" y="67310"/>
                      <a:pt x="1244092" y="149987"/>
                    </a:cubicBezTo>
                    <a:cubicBezTo>
                      <a:pt x="1244092" y="315849"/>
                      <a:pt x="1489964" y="270764"/>
                      <a:pt x="1489964" y="326644"/>
                    </a:cubicBezTo>
                    <a:cubicBezTo>
                      <a:pt x="1489964" y="341884"/>
                      <a:pt x="1474724" y="350774"/>
                      <a:pt x="1432179" y="350774"/>
                    </a:cubicBezTo>
                    <a:cubicBezTo>
                      <a:pt x="1383284" y="350774"/>
                      <a:pt x="1327277" y="334899"/>
                      <a:pt x="1285367" y="310134"/>
                    </a:cubicBezTo>
                    <a:lnTo>
                      <a:pt x="1237107" y="419481"/>
                    </a:lnTo>
                    <a:cubicBezTo>
                      <a:pt x="1281557" y="446786"/>
                      <a:pt x="1356614" y="465201"/>
                      <a:pt x="1430909" y="465201"/>
                    </a:cubicBezTo>
                    <a:moveTo>
                      <a:pt x="1772793" y="455041"/>
                    </a:moveTo>
                    <a:lnTo>
                      <a:pt x="1922780" y="455041"/>
                    </a:lnTo>
                    <a:lnTo>
                      <a:pt x="1922780" y="126492"/>
                    </a:lnTo>
                    <a:lnTo>
                      <a:pt x="2053082" y="126492"/>
                    </a:lnTo>
                    <a:lnTo>
                      <a:pt x="2053082" y="10160"/>
                    </a:lnTo>
                    <a:lnTo>
                      <a:pt x="1642491" y="10160"/>
                    </a:lnTo>
                    <a:lnTo>
                      <a:pt x="1642491" y="126492"/>
                    </a:lnTo>
                    <a:lnTo>
                      <a:pt x="1772793" y="126492"/>
                    </a:lnTo>
                    <a:close/>
                    <a:moveTo>
                      <a:pt x="2295525" y="465201"/>
                    </a:moveTo>
                    <a:cubicBezTo>
                      <a:pt x="2432177" y="465201"/>
                      <a:pt x="2512187" y="388366"/>
                      <a:pt x="2512187" y="254889"/>
                    </a:cubicBezTo>
                    <a:lnTo>
                      <a:pt x="2512187" y="10160"/>
                    </a:lnTo>
                    <a:lnTo>
                      <a:pt x="2364740" y="10160"/>
                    </a:lnTo>
                    <a:lnTo>
                      <a:pt x="2364740" y="250317"/>
                    </a:lnTo>
                    <a:cubicBezTo>
                      <a:pt x="2364740" y="318262"/>
                      <a:pt x="2338705" y="343789"/>
                      <a:pt x="2296795" y="343789"/>
                    </a:cubicBezTo>
                    <a:cubicBezTo>
                      <a:pt x="2254885" y="343789"/>
                      <a:pt x="2228850" y="318389"/>
                      <a:pt x="2228850" y="250317"/>
                    </a:cubicBezTo>
                    <a:lnTo>
                      <a:pt x="2228850" y="10160"/>
                    </a:lnTo>
                    <a:lnTo>
                      <a:pt x="2078863" y="10160"/>
                    </a:lnTo>
                    <a:lnTo>
                      <a:pt x="2078863" y="254762"/>
                    </a:lnTo>
                    <a:cubicBezTo>
                      <a:pt x="2078863" y="388239"/>
                      <a:pt x="2158873" y="465074"/>
                      <a:pt x="2295525" y="465074"/>
                    </a:cubicBezTo>
                    <a:moveTo>
                      <a:pt x="2872994" y="454914"/>
                    </a:moveTo>
                    <a:lnTo>
                      <a:pt x="3046476" y="454914"/>
                    </a:lnTo>
                    <a:lnTo>
                      <a:pt x="2859659" y="205867"/>
                    </a:lnTo>
                    <a:lnTo>
                      <a:pt x="3037586" y="10160"/>
                    </a:lnTo>
                    <a:lnTo>
                      <a:pt x="2874264" y="10160"/>
                    </a:lnTo>
                    <a:lnTo>
                      <a:pt x="2728087" y="171577"/>
                    </a:lnTo>
                    <a:lnTo>
                      <a:pt x="2728087" y="10160"/>
                    </a:lnTo>
                    <a:lnTo>
                      <a:pt x="2580640" y="10160"/>
                    </a:lnTo>
                    <a:lnTo>
                      <a:pt x="2580640" y="454914"/>
                    </a:lnTo>
                    <a:lnTo>
                      <a:pt x="2728087" y="454914"/>
                    </a:lnTo>
                    <a:lnTo>
                      <a:pt x="2728087" y="345059"/>
                    </a:lnTo>
                    <a:lnTo>
                      <a:pt x="2761742" y="3075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0" y="0"/>
              <a:ext cx="5189113" cy="7312321"/>
            </a:xfrm>
            <a:custGeom>
              <a:avLst/>
              <a:gdLst/>
              <a:ahLst/>
              <a:cxnLst/>
              <a:rect l="l" t="t" r="r" b="b"/>
              <a:pathLst>
                <a:path w="5189113" h="7312321">
                  <a:moveTo>
                    <a:pt x="0" y="0"/>
                  </a:moveTo>
                  <a:lnTo>
                    <a:pt x="5189113" y="0"/>
                  </a:lnTo>
                  <a:lnTo>
                    <a:pt x="5189113" y="7312321"/>
                  </a:lnTo>
                  <a:lnTo>
                    <a:pt x="0" y="731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24413" y="4640250"/>
              <a:ext cx="1219954" cy="1916307"/>
            </a:xfrm>
            <a:custGeom>
              <a:avLst/>
              <a:gdLst/>
              <a:ahLst/>
              <a:cxnLst/>
              <a:rect l="l" t="t" r="r" b="b"/>
              <a:pathLst>
                <a:path w="1219954" h="1916307">
                  <a:moveTo>
                    <a:pt x="0" y="0"/>
                  </a:moveTo>
                  <a:lnTo>
                    <a:pt x="1219954" y="0"/>
                  </a:lnTo>
                  <a:lnTo>
                    <a:pt x="1219954" y="1916307"/>
                  </a:lnTo>
                  <a:lnTo>
                    <a:pt x="0" y="191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1002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2181605" y="2973748"/>
              <a:ext cx="897401" cy="1772749"/>
            </a:xfrm>
            <a:custGeom>
              <a:avLst/>
              <a:gdLst/>
              <a:ahLst/>
              <a:cxnLst/>
              <a:rect l="l" t="t" r="r" b="b"/>
              <a:pathLst>
                <a:path w="897401" h="1772749">
                  <a:moveTo>
                    <a:pt x="0" y="0"/>
                  </a:moveTo>
                  <a:lnTo>
                    <a:pt x="897401" y="0"/>
                  </a:lnTo>
                  <a:lnTo>
                    <a:pt x="897401" y="1772748"/>
                  </a:lnTo>
                  <a:lnTo>
                    <a:pt x="0" y="1772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356" t="-681" r="-1369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3642329" y="60408"/>
              <a:ext cx="1318933" cy="3527457"/>
            </a:xfrm>
            <a:custGeom>
              <a:avLst/>
              <a:gdLst/>
              <a:ahLst/>
              <a:cxnLst/>
              <a:rect l="l" t="t" r="r" b="b"/>
              <a:pathLst>
                <a:path w="1318933" h="3527457">
                  <a:moveTo>
                    <a:pt x="0" y="0"/>
                  </a:moveTo>
                  <a:lnTo>
                    <a:pt x="1318934" y="0"/>
                  </a:lnTo>
                  <a:lnTo>
                    <a:pt x="1318934" y="3527457"/>
                  </a:lnTo>
                  <a:lnTo>
                    <a:pt x="0" y="3527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464108" y="2965031"/>
              <a:ext cx="1094916" cy="1814809"/>
            </a:xfrm>
            <a:custGeom>
              <a:avLst/>
              <a:gdLst/>
              <a:ahLst/>
              <a:cxnLst/>
              <a:rect l="l" t="t" r="r" b="b"/>
              <a:pathLst>
                <a:path w="1094916" h="1814809">
                  <a:moveTo>
                    <a:pt x="0" y="0"/>
                  </a:moveTo>
                  <a:lnTo>
                    <a:pt x="1094916" y="0"/>
                  </a:lnTo>
                  <a:lnTo>
                    <a:pt x="1094916" y="1814809"/>
                  </a:lnTo>
                  <a:lnTo>
                    <a:pt x="0" y="1814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123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44757" y="6522298"/>
              <a:ext cx="1450731" cy="575573"/>
            </a:xfrm>
            <a:custGeom>
              <a:avLst/>
              <a:gdLst/>
              <a:ahLst/>
              <a:cxnLst/>
              <a:rect l="l" t="t" r="r" b="b"/>
              <a:pathLst>
                <a:path w="1450731" h="575573">
                  <a:moveTo>
                    <a:pt x="0" y="0"/>
                  </a:moveTo>
                  <a:lnTo>
                    <a:pt x="1450731" y="0"/>
                  </a:lnTo>
                  <a:lnTo>
                    <a:pt x="1450731" y="575574"/>
                  </a:lnTo>
                  <a:lnTo>
                    <a:pt x="0" y="575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3953022" y="3760943"/>
              <a:ext cx="684628" cy="684637"/>
              <a:chOff x="0" y="0"/>
              <a:chExt cx="719709" cy="719722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86156" y="204851"/>
                <a:ext cx="48641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48641" h="157480">
                    <a:moveTo>
                      <a:pt x="31877" y="87884"/>
                    </a:moveTo>
                    <a:cubicBezTo>
                      <a:pt x="27178" y="81788"/>
                      <a:pt x="27051" y="75946"/>
                      <a:pt x="31623" y="69723"/>
                    </a:cubicBezTo>
                    <a:cubicBezTo>
                      <a:pt x="33147" y="67691"/>
                      <a:pt x="34671" y="65786"/>
                      <a:pt x="36322" y="63881"/>
                    </a:cubicBezTo>
                    <a:cubicBezTo>
                      <a:pt x="48641" y="49403"/>
                      <a:pt x="47244" y="25527"/>
                      <a:pt x="28448" y="14097"/>
                    </a:cubicBezTo>
                    <a:cubicBezTo>
                      <a:pt x="22733" y="10668"/>
                      <a:pt x="17907" y="6477"/>
                      <a:pt x="15240" y="0"/>
                    </a:cubicBezTo>
                    <a:cubicBezTo>
                      <a:pt x="13208" y="6096"/>
                      <a:pt x="13970" y="11938"/>
                      <a:pt x="16764" y="17399"/>
                    </a:cubicBezTo>
                    <a:cubicBezTo>
                      <a:pt x="18288" y="20447"/>
                      <a:pt x="20193" y="23241"/>
                      <a:pt x="21844" y="26289"/>
                    </a:cubicBezTo>
                    <a:cubicBezTo>
                      <a:pt x="26162" y="34036"/>
                      <a:pt x="25146" y="41529"/>
                      <a:pt x="18796" y="47879"/>
                    </a:cubicBezTo>
                    <a:cubicBezTo>
                      <a:pt x="16129" y="50546"/>
                      <a:pt x="13335" y="53086"/>
                      <a:pt x="10922" y="56007"/>
                    </a:cubicBezTo>
                    <a:cubicBezTo>
                      <a:pt x="1778" y="66929"/>
                      <a:pt x="0" y="83820"/>
                      <a:pt x="7366" y="96012"/>
                    </a:cubicBezTo>
                    <a:cubicBezTo>
                      <a:pt x="10414" y="101092"/>
                      <a:pt x="14986" y="105410"/>
                      <a:pt x="19177" y="109728"/>
                    </a:cubicBezTo>
                    <a:cubicBezTo>
                      <a:pt x="25400" y="116205"/>
                      <a:pt x="26670" y="123571"/>
                      <a:pt x="22352" y="131572"/>
                    </a:cubicBezTo>
                    <a:cubicBezTo>
                      <a:pt x="20701" y="134620"/>
                      <a:pt x="18796" y="137541"/>
                      <a:pt x="17272" y="140716"/>
                    </a:cubicBezTo>
                    <a:cubicBezTo>
                      <a:pt x="14732" y="146177"/>
                      <a:pt x="13716" y="151892"/>
                      <a:pt x="15748" y="157480"/>
                    </a:cubicBezTo>
                    <a:cubicBezTo>
                      <a:pt x="17907" y="154559"/>
                      <a:pt x="19812" y="151257"/>
                      <a:pt x="22352" y="148590"/>
                    </a:cubicBezTo>
                    <a:cubicBezTo>
                      <a:pt x="24765" y="146050"/>
                      <a:pt x="27813" y="144145"/>
                      <a:pt x="30607" y="142240"/>
                    </a:cubicBezTo>
                    <a:cubicBezTo>
                      <a:pt x="46736" y="131318"/>
                      <a:pt x="48260" y="109728"/>
                      <a:pt x="38227" y="96139"/>
                    </a:cubicBezTo>
                    <a:cubicBezTo>
                      <a:pt x="36068" y="93345"/>
                      <a:pt x="33782" y="90678"/>
                      <a:pt x="31750" y="87884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451612" y="270637"/>
                <a:ext cx="29718" cy="91313"/>
              </a:xfrm>
              <a:custGeom>
                <a:avLst/>
                <a:gdLst/>
                <a:ahLst/>
                <a:cxnLst/>
                <a:rect l="l" t="t" r="r" b="b"/>
                <a:pathLst>
                  <a:path w="29718" h="91313">
                    <a:moveTo>
                      <a:pt x="20701" y="60833"/>
                    </a:moveTo>
                    <a:cubicBezTo>
                      <a:pt x="29464" y="52959"/>
                      <a:pt x="29718" y="40005"/>
                      <a:pt x="22098" y="31242"/>
                    </a:cubicBezTo>
                    <a:cubicBezTo>
                      <a:pt x="20828" y="29718"/>
                      <a:pt x="19304" y="28321"/>
                      <a:pt x="17907" y="26924"/>
                    </a:cubicBezTo>
                    <a:cubicBezTo>
                      <a:pt x="14478" y="23368"/>
                      <a:pt x="13843" y="19177"/>
                      <a:pt x="16129" y="14859"/>
                    </a:cubicBezTo>
                    <a:cubicBezTo>
                      <a:pt x="17145" y="12954"/>
                      <a:pt x="18288" y="11303"/>
                      <a:pt x="19304" y="9398"/>
                    </a:cubicBezTo>
                    <a:cubicBezTo>
                      <a:pt x="20828" y="6223"/>
                      <a:pt x="21717" y="2921"/>
                      <a:pt x="20701" y="0"/>
                    </a:cubicBezTo>
                    <a:cubicBezTo>
                      <a:pt x="17907" y="2540"/>
                      <a:pt x="15240" y="5334"/>
                      <a:pt x="12065" y="7620"/>
                    </a:cubicBezTo>
                    <a:cubicBezTo>
                      <a:pt x="2032" y="14732"/>
                      <a:pt x="127" y="26797"/>
                      <a:pt x="7620" y="36576"/>
                    </a:cubicBezTo>
                    <a:cubicBezTo>
                      <a:pt x="8636" y="37973"/>
                      <a:pt x="9779" y="39243"/>
                      <a:pt x="10795" y="40767"/>
                    </a:cubicBezTo>
                    <a:cubicBezTo>
                      <a:pt x="13081" y="44069"/>
                      <a:pt x="13081" y="47498"/>
                      <a:pt x="10668" y="50673"/>
                    </a:cubicBezTo>
                    <a:cubicBezTo>
                      <a:pt x="9525" y="52197"/>
                      <a:pt x="8255" y="53721"/>
                      <a:pt x="7112" y="55245"/>
                    </a:cubicBezTo>
                    <a:cubicBezTo>
                      <a:pt x="0" y="64770"/>
                      <a:pt x="1905" y="76327"/>
                      <a:pt x="11303" y="83439"/>
                    </a:cubicBezTo>
                    <a:cubicBezTo>
                      <a:pt x="14478" y="85852"/>
                      <a:pt x="17145" y="88773"/>
                      <a:pt x="20066" y="91313"/>
                    </a:cubicBezTo>
                    <a:cubicBezTo>
                      <a:pt x="21209" y="87757"/>
                      <a:pt x="20193" y="83947"/>
                      <a:pt x="18034" y="80645"/>
                    </a:cubicBezTo>
                    <a:cubicBezTo>
                      <a:pt x="12827" y="72898"/>
                      <a:pt x="13208" y="67818"/>
                      <a:pt x="20701" y="61087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474599" y="367538"/>
                <a:ext cx="13970" cy="49149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49149">
                    <a:moveTo>
                      <a:pt x="0" y="49149"/>
                    </a:moveTo>
                    <a:lnTo>
                      <a:pt x="13970" y="49149"/>
                    </a:lnTo>
                    <a:lnTo>
                      <a:pt x="139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4" name="Freeform 44"/>
              <p:cNvSpPr/>
              <p:nvPr/>
            </p:nvSpPr>
            <p:spPr>
              <a:xfrm>
                <a:off x="498983" y="367665"/>
                <a:ext cx="13716" cy="49022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49022">
                    <a:moveTo>
                      <a:pt x="0" y="49022"/>
                    </a:moveTo>
                    <a:lnTo>
                      <a:pt x="13716" y="49022"/>
                    </a:lnTo>
                    <a:lnTo>
                      <a:pt x="137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63500" y="63500"/>
                <a:ext cx="592709" cy="592709"/>
              </a:xfrm>
              <a:custGeom>
                <a:avLst/>
                <a:gdLst/>
                <a:ahLst/>
                <a:cxnLst/>
                <a:rect l="l" t="t" r="r" b="b"/>
                <a:pathLst>
                  <a:path w="592709" h="592709">
                    <a:moveTo>
                      <a:pt x="466217" y="485394"/>
                    </a:moveTo>
                    <a:lnTo>
                      <a:pt x="350012" y="353187"/>
                    </a:lnTo>
                    <a:lnTo>
                      <a:pt x="400685" y="353187"/>
                    </a:lnTo>
                    <a:lnTo>
                      <a:pt x="400685" y="304038"/>
                    </a:lnTo>
                    <a:lnTo>
                      <a:pt x="306705" y="304038"/>
                    </a:lnTo>
                    <a:lnTo>
                      <a:pt x="130683" y="103759"/>
                    </a:lnTo>
                    <a:cubicBezTo>
                      <a:pt x="175260" y="65405"/>
                      <a:pt x="233172" y="42164"/>
                      <a:pt x="296418" y="42164"/>
                    </a:cubicBezTo>
                    <a:cubicBezTo>
                      <a:pt x="436626" y="42164"/>
                      <a:pt x="550672" y="156210"/>
                      <a:pt x="550672" y="296418"/>
                    </a:cubicBezTo>
                    <a:cubicBezTo>
                      <a:pt x="550672" y="371348"/>
                      <a:pt x="518033" y="438785"/>
                      <a:pt x="466344" y="485394"/>
                    </a:cubicBezTo>
                    <a:moveTo>
                      <a:pt x="42037" y="296418"/>
                    </a:moveTo>
                    <a:cubicBezTo>
                      <a:pt x="42037" y="233299"/>
                      <a:pt x="65151" y="175641"/>
                      <a:pt x="103251" y="131191"/>
                    </a:cubicBezTo>
                    <a:lnTo>
                      <a:pt x="255397" y="304038"/>
                    </a:lnTo>
                    <a:lnTo>
                      <a:pt x="97282" y="304038"/>
                    </a:lnTo>
                    <a:lnTo>
                      <a:pt x="97282" y="353187"/>
                    </a:lnTo>
                    <a:lnTo>
                      <a:pt x="298704" y="353187"/>
                    </a:lnTo>
                    <a:lnTo>
                      <a:pt x="435610" y="509016"/>
                    </a:lnTo>
                    <a:cubicBezTo>
                      <a:pt x="395605" y="535305"/>
                      <a:pt x="347726" y="550672"/>
                      <a:pt x="296291" y="550672"/>
                    </a:cubicBezTo>
                    <a:cubicBezTo>
                      <a:pt x="156083" y="550672"/>
                      <a:pt x="42037" y="436626"/>
                      <a:pt x="42037" y="296418"/>
                    </a:cubicBezTo>
                    <a:moveTo>
                      <a:pt x="296418" y="0"/>
                    </a:moveTo>
                    <a:cubicBezTo>
                      <a:pt x="132969" y="0"/>
                      <a:pt x="0" y="132969"/>
                      <a:pt x="0" y="296418"/>
                    </a:cubicBezTo>
                    <a:cubicBezTo>
                      <a:pt x="0" y="459867"/>
                      <a:pt x="132969" y="592709"/>
                      <a:pt x="296418" y="592709"/>
                    </a:cubicBezTo>
                    <a:cubicBezTo>
                      <a:pt x="459867" y="592709"/>
                      <a:pt x="592709" y="459740"/>
                      <a:pt x="592709" y="296418"/>
                    </a:cubicBezTo>
                    <a:cubicBezTo>
                      <a:pt x="592709" y="133096"/>
                      <a:pt x="459740" y="0"/>
                      <a:pt x="296418" y="0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3768817" y="6487985"/>
              <a:ext cx="1172014" cy="679962"/>
            </a:xfrm>
            <a:custGeom>
              <a:avLst/>
              <a:gdLst/>
              <a:ahLst/>
              <a:cxnLst/>
              <a:rect l="l" t="t" r="r" b="b"/>
              <a:pathLst>
                <a:path w="1172014" h="679962">
                  <a:moveTo>
                    <a:pt x="0" y="0"/>
                  </a:moveTo>
                  <a:lnTo>
                    <a:pt x="1172014" y="0"/>
                  </a:lnTo>
                  <a:lnTo>
                    <a:pt x="1172014" y="679962"/>
                  </a:lnTo>
                  <a:lnTo>
                    <a:pt x="0" y="679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306107" y="371194"/>
              <a:ext cx="2012350" cy="1194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00"/>
                </a:lnSpc>
              </a:pPr>
              <a:r>
                <a:rPr lang="en-US" sz="4854" b="1">
                  <a:solidFill>
                    <a:srgbClr val="000000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Hier</a:t>
              </a:r>
            </a:p>
            <a:p>
              <a:pPr algn="l">
                <a:lnSpc>
                  <a:spcPts val="3946"/>
                </a:lnSpc>
              </a:pPr>
              <a:r>
                <a:rPr lang="en-US" sz="1897" b="1">
                  <a:solidFill>
                    <a:srgbClr val="000000"/>
                  </a:solidFill>
                  <a:latin typeface="Montserrat 1 Medium"/>
                  <a:ea typeface="Montserrat 1 Medium"/>
                  <a:cs typeface="Montserrat 1 Medium"/>
                  <a:sym typeface="Montserrat 1 Medium"/>
                </a:rPr>
                <a:t>houden wij 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39768" y="3452240"/>
              <a:ext cx="254561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Aiko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864339" y="5558559"/>
              <a:ext cx="394567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9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Warre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680071" y="3327782"/>
              <a:ext cx="398935" cy="150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40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Hasse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4465469" y="2780813"/>
              <a:ext cx="215373" cy="16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8"/>
                </a:lnSpc>
              </a:pPr>
              <a:r>
                <a:rPr lang="en-US" sz="656" spc="36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Ben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3711481" y="4538005"/>
              <a:ext cx="1243095" cy="1519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5"/>
                </a:lnSpc>
              </a:pPr>
              <a:r>
                <a:rPr lang="en-US" sz="1070" b="1">
                  <a:solidFill>
                    <a:srgbClr val="FDC423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Rook niet</a:t>
              </a:r>
              <a:r>
                <a:rPr lang="en-US" sz="1070" b="1">
                  <a:solidFill>
                    <a:srgbClr val="FFFFFF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 en zorg mee voor onze gezonde lucht!</a:t>
              </a:r>
              <a:r>
                <a:rPr lang="en-US" sz="1070" b="1">
                  <a:solidFill>
                    <a:srgbClr val="FFFFFF"/>
                  </a:solidFill>
                  <a:latin typeface="Montserrat 1 Heavy"/>
                  <a:ea typeface="Montserrat 1 Heavy"/>
                  <a:cs typeface="Montserrat 1 Heavy"/>
                  <a:sym typeface="Montserrat 1 Heavy"/>
                </a:rPr>
                <a:t> 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059511" y="4777397"/>
            <a:ext cx="3909842" cy="5509603"/>
            <a:chOff x="0" y="0"/>
            <a:chExt cx="5213123" cy="7346137"/>
          </a:xfrm>
        </p:grpSpPr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0" y="0"/>
              <a:ext cx="5213123" cy="7346137"/>
              <a:chOff x="0" y="0"/>
              <a:chExt cx="5455006" cy="768699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63500" y="6733540"/>
                <a:ext cx="5328031" cy="890016"/>
              </a:xfrm>
              <a:custGeom>
                <a:avLst/>
                <a:gdLst/>
                <a:ahLst/>
                <a:cxnLst/>
                <a:rect l="l" t="t" r="r" b="b"/>
                <a:pathLst>
                  <a:path w="5328031" h="890016">
                    <a:moveTo>
                      <a:pt x="0" y="890016"/>
                    </a:moveTo>
                    <a:lnTo>
                      <a:pt x="5328031" y="890016"/>
                    </a:lnTo>
                    <a:lnTo>
                      <a:pt x="53280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63500" y="4919472"/>
                <a:ext cx="1761871" cy="1814068"/>
              </a:xfrm>
              <a:custGeom>
                <a:avLst/>
                <a:gdLst/>
                <a:ahLst/>
                <a:cxnLst/>
                <a:rect l="l" t="t" r="r" b="b"/>
                <a:pathLst>
                  <a:path w="1761871" h="1814068">
                    <a:moveTo>
                      <a:pt x="0" y="1814068"/>
                    </a:moveTo>
                    <a:lnTo>
                      <a:pt x="1761871" y="1814068"/>
                    </a:lnTo>
                    <a:lnTo>
                      <a:pt x="17618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C423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7" name="Freeform 57"/>
              <p:cNvSpPr/>
              <p:nvPr/>
            </p:nvSpPr>
            <p:spPr>
              <a:xfrm>
                <a:off x="1825371" y="4919345"/>
                <a:ext cx="1814068" cy="1814195"/>
              </a:xfrm>
              <a:custGeom>
                <a:avLst/>
                <a:gdLst/>
                <a:ahLst/>
                <a:cxnLst/>
                <a:rect l="l" t="t" r="r" b="b"/>
                <a:pathLst>
                  <a:path w="1814068" h="1814195">
                    <a:moveTo>
                      <a:pt x="0" y="1814195"/>
                    </a:moveTo>
                    <a:lnTo>
                      <a:pt x="1814068" y="1814195"/>
                    </a:lnTo>
                    <a:lnTo>
                      <a:pt x="18140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C91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8" name="Freeform 58"/>
              <p:cNvSpPr/>
              <p:nvPr/>
            </p:nvSpPr>
            <p:spPr>
              <a:xfrm>
                <a:off x="1822196" y="4916170"/>
                <a:ext cx="1820418" cy="1820672"/>
              </a:xfrm>
              <a:custGeom>
                <a:avLst/>
                <a:gdLst/>
                <a:ahLst/>
                <a:cxnLst/>
                <a:rect l="l" t="t" r="r" b="b"/>
                <a:pathLst>
                  <a:path w="1820418" h="1820672">
                    <a:moveTo>
                      <a:pt x="3175" y="1814068"/>
                    </a:moveTo>
                    <a:lnTo>
                      <a:pt x="1817243" y="1814068"/>
                    </a:lnTo>
                    <a:lnTo>
                      <a:pt x="1817243" y="1817243"/>
                    </a:lnTo>
                    <a:lnTo>
                      <a:pt x="1814068" y="1817243"/>
                    </a:lnTo>
                    <a:lnTo>
                      <a:pt x="1814068" y="3175"/>
                    </a:lnTo>
                    <a:lnTo>
                      <a:pt x="1817243" y="3175"/>
                    </a:lnTo>
                    <a:lnTo>
                      <a:pt x="1817243" y="6350"/>
                    </a:lnTo>
                    <a:lnTo>
                      <a:pt x="3175" y="6350"/>
                    </a:lnTo>
                    <a:lnTo>
                      <a:pt x="3175" y="3175"/>
                    </a:lnTo>
                    <a:lnTo>
                      <a:pt x="6350" y="3175"/>
                    </a:lnTo>
                    <a:lnTo>
                      <a:pt x="6350" y="1817370"/>
                    </a:lnTo>
                    <a:lnTo>
                      <a:pt x="3175" y="1817370"/>
                    </a:lnTo>
                    <a:lnTo>
                      <a:pt x="3175" y="1814195"/>
                    </a:lnTo>
                    <a:moveTo>
                      <a:pt x="3175" y="1820672"/>
                    </a:moveTo>
                    <a:lnTo>
                      <a:pt x="0" y="1820672"/>
                    </a:lnTo>
                    <a:lnTo>
                      <a:pt x="0" y="1817497"/>
                    </a:lnTo>
                    <a:lnTo>
                      <a:pt x="0" y="3175"/>
                    </a:lnTo>
                    <a:lnTo>
                      <a:pt x="0" y="0"/>
                    </a:lnTo>
                    <a:lnTo>
                      <a:pt x="3175" y="0"/>
                    </a:lnTo>
                    <a:lnTo>
                      <a:pt x="1817243" y="0"/>
                    </a:lnTo>
                    <a:lnTo>
                      <a:pt x="1820418" y="0"/>
                    </a:lnTo>
                    <a:lnTo>
                      <a:pt x="1820418" y="3175"/>
                    </a:lnTo>
                    <a:lnTo>
                      <a:pt x="1820418" y="1817370"/>
                    </a:lnTo>
                    <a:lnTo>
                      <a:pt x="1820418" y="1820545"/>
                    </a:lnTo>
                    <a:lnTo>
                      <a:pt x="1817243" y="1820545"/>
                    </a:lnTo>
                    <a:lnTo>
                      <a:pt x="3175" y="1820545"/>
                    </a:lnTo>
                    <a:close/>
                  </a:path>
                </a:pathLst>
              </a:custGeom>
              <a:solidFill>
                <a:srgbClr val="009C91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9" name="Freeform 59"/>
              <p:cNvSpPr/>
              <p:nvPr/>
            </p:nvSpPr>
            <p:spPr>
              <a:xfrm>
                <a:off x="3639439" y="63500"/>
                <a:ext cx="1752092" cy="1759204"/>
              </a:xfrm>
              <a:custGeom>
                <a:avLst/>
                <a:gdLst/>
                <a:ahLst/>
                <a:cxnLst/>
                <a:rect l="l" t="t" r="r" b="b"/>
                <a:pathLst>
                  <a:path w="1752092" h="1759204">
                    <a:moveTo>
                      <a:pt x="0" y="1759204"/>
                    </a:moveTo>
                    <a:lnTo>
                      <a:pt x="1752092" y="1759204"/>
                    </a:lnTo>
                    <a:lnTo>
                      <a:pt x="17520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C91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0" name="Freeform 60"/>
              <p:cNvSpPr/>
              <p:nvPr/>
            </p:nvSpPr>
            <p:spPr>
              <a:xfrm>
                <a:off x="63500" y="3105277"/>
                <a:ext cx="1761871" cy="1814195"/>
              </a:xfrm>
              <a:custGeom>
                <a:avLst/>
                <a:gdLst/>
                <a:ahLst/>
                <a:cxnLst/>
                <a:rect l="l" t="t" r="r" b="b"/>
                <a:pathLst>
                  <a:path w="1761871" h="1814195">
                    <a:moveTo>
                      <a:pt x="0" y="1814195"/>
                    </a:moveTo>
                    <a:lnTo>
                      <a:pt x="1761871" y="1814195"/>
                    </a:lnTo>
                    <a:lnTo>
                      <a:pt x="17618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8B97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1" name="Freeform 61"/>
              <p:cNvSpPr/>
              <p:nvPr/>
            </p:nvSpPr>
            <p:spPr>
              <a:xfrm>
                <a:off x="1825371" y="3105277"/>
                <a:ext cx="1814068" cy="1814195"/>
              </a:xfrm>
              <a:custGeom>
                <a:avLst/>
                <a:gdLst/>
                <a:ahLst/>
                <a:cxnLst/>
                <a:rect l="l" t="t" r="r" b="b"/>
                <a:pathLst>
                  <a:path w="1814068" h="1814195">
                    <a:moveTo>
                      <a:pt x="0" y="1814195"/>
                    </a:moveTo>
                    <a:lnTo>
                      <a:pt x="1814068" y="1814195"/>
                    </a:lnTo>
                    <a:lnTo>
                      <a:pt x="18140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B732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2" name="Freeform 62"/>
              <p:cNvSpPr/>
              <p:nvPr/>
            </p:nvSpPr>
            <p:spPr>
              <a:xfrm>
                <a:off x="3639439" y="3105277"/>
                <a:ext cx="1752092" cy="3628263"/>
              </a:xfrm>
              <a:custGeom>
                <a:avLst/>
                <a:gdLst/>
                <a:ahLst/>
                <a:cxnLst/>
                <a:rect l="l" t="t" r="r" b="b"/>
                <a:pathLst>
                  <a:path w="1752092" h="3628263">
                    <a:moveTo>
                      <a:pt x="0" y="3628263"/>
                    </a:moveTo>
                    <a:lnTo>
                      <a:pt x="1752092" y="3628263"/>
                    </a:lnTo>
                    <a:lnTo>
                      <a:pt x="17520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96856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3" name="Freeform 63"/>
              <p:cNvSpPr/>
              <p:nvPr/>
            </p:nvSpPr>
            <p:spPr>
              <a:xfrm>
                <a:off x="3639439" y="1822704"/>
                <a:ext cx="1752092" cy="1814068"/>
              </a:xfrm>
              <a:custGeom>
                <a:avLst/>
                <a:gdLst/>
                <a:ahLst/>
                <a:cxnLst/>
                <a:rect l="l" t="t" r="r" b="b"/>
                <a:pathLst>
                  <a:path w="1752092" h="1814068">
                    <a:moveTo>
                      <a:pt x="0" y="1814068"/>
                    </a:moveTo>
                    <a:lnTo>
                      <a:pt x="1752092" y="1814068"/>
                    </a:lnTo>
                    <a:lnTo>
                      <a:pt x="17520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C423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3657726" y="60678"/>
              <a:ext cx="1324854" cy="3523234"/>
            </a:xfrm>
            <a:custGeom>
              <a:avLst/>
              <a:gdLst/>
              <a:ahLst/>
              <a:cxnLst/>
              <a:rect l="l" t="t" r="r" b="b"/>
              <a:pathLst>
                <a:path w="1324854" h="3523234">
                  <a:moveTo>
                    <a:pt x="0" y="0"/>
                  </a:moveTo>
                  <a:lnTo>
                    <a:pt x="1324854" y="0"/>
                  </a:lnTo>
                  <a:lnTo>
                    <a:pt x="1324854" y="3523234"/>
                  </a:lnTo>
                  <a:lnTo>
                    <a:pt x="0" y="352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316126" y="1614464"/>
              <a:ext cx="1765477" cy="444500"/>
              <a:chOff x="0" y="0"/>
              <a:chExt cx="1847393" cy="465125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847469" cy="465074"/>
              </a:xfrm>
              <a:custGeom>
                <a:avLst/>
                <a:gdLst/>
                <a:ahLst/>
                <a:cxnLst/>
                <a:rect l="l" t="t" r="r" b="b"/>
                <a:pathLst>
                  <a:path w="1847469" h="465074">
                    <a:moveTo>
                      <a:pt x="376174" y="10160"/>
                    </a:moveTo>
                    <a:lnTo>
                      <a:pt x="267462" y="270002"/>
                    </a:lnTo>
                    <a:lnTo>
                      <a:pt x="161417" y="10160"/>
                    </a:lnTo>
                    <a:lnTo>
                      <a:pt x="0" y="10160"/>
                    </a:lnTo>
                    <a:lnTo>
                      <a:pt x="188087" y="454914"/>
                    </a:lnTo>
                    <a:lnTo>
                      <a:pt x="335534" y="454914"/>
                    </a:lnTo>
                    <a:lnTo>
                      <a:pt x="523621" y="10160"/>
                    </a:lnTo>
                    <a:close/>
                    <a:moveTo>
                      <a:pt x="750570" y="465074"/>
                    </a:moveTo>
                    <a:cubicBezTo>
                      <a:pt x="895477" y="465074"/>
                      <a:pt x="1001522" y="367284"/>
                      <a:pt x="1001522" y="232537"/>
                    </a:cubicBezTo>
                    <a:cubicBezTo>
                      <a:pt x="1001522" y="97790"/>
                      <a:pt x="895477" y="0"/>
                      <a:pt x="750570" y="0"/>
                    </a:cubicBezTo>
                    <a:cubicBezTo>
                      <a:pt x="605663" y="0"/>
                      <a:pt x="499491" y="97917"/>
                      <a:pt x="499491" y="232537"/>
                    </a:cubicBezTo>
                    <a:cubicBezTo>
                      <a:pt x="499491" y="367157"/>
                      <a:pt x="605663" y="465074"/>
                      <a:pt x="750570" y="465074"/>
                    </a:cubicBezTo>
                    <a:moveTo>
                      <a:pt x="750570" y="343662"/>
                    </a:moveTo>
                    <a:cubicBezTo>
                      <a:pt x="695325" y="343662"/>
                      <a:pt x="650748" y="301752"/>
                      <a:pt x="650748" y="232410"/>
                    </a:cubicBezTo>
                    <a:cubicBezTo>
                      <a:pt x="650748" y="163068"/>
                      <a:pt x="695198" y="121285"/>
                      <a:pt x="750570" y="121285"/>
                    </a:cubicBezTo>
                    <a:cubicBezTo>
                      <a:pt x="805942" y="121285"/>
                      <a:pt x="850392" y="163195"/>
                      <a:pt x="850392" y="232410"/>
                    </a:cubicBezTo>
                    <a:cubicBezTo>
                      <a:pt x="850392" y="301625"/>
                      <a:pt x="805942" y="343662"/>
                      <a:pt x="750570" y="343662"/>
                    </a:cubicBezTo>
                    <a:moveTo>
                      <a:pt x="1197991" y="341757"/>
                    </a:moveTo>
                    <a:lnTo>
                      <a:pt x="1197991" y="283337"/>
                    </a:lnTo>
                    <a:lnTo>
                      <a:pt x="1386078" y="283337"/>
                    </a:lnTo>
                    <a:lnTo>
                      <a:pt x="1386078" y="175387"/>
                    </a:lnTo>
                    <a:lnTo>
                      <a:pt x="1197991" y="175387"/>
                    </a:lnTo>
                    <a:lnTo>
                      <a:pt x="1197991" y="123317"/>
                    </a:lnTo>
                    <a:lnTo>
                      <a:pt x="1412113" y="123317"/>
                    </a:lnTo>
                    <a:lnTo>
                      <a:pt x="1412113" y="10160"/>
                    </a:lnTo>
                    <a:lnTo>
                      <a:pt x="1050544" y="10160"/>
                    </a:lnTo>
                    <a:lnTo>
                      <a:pt x="1050544" y="454914"/>
                    </a:lnTo>
                    <a:lnTo>
                      <a:pt x="1420368" y="454914"/>
                    </a:lnTo>
                    <a:lnTo>
                      <a:pt x="1420368" y="341884"/>
                    </a:lnTo>
                    <a:close/>
                    <a:moveTo>
                      <a:pt x="1567180" y="454914"/>
                    </a:moveTo>
                    <a:lnTo>
                      <a:pt x="1717167" y="454914"/>
                    </a:lnTo>
                    <a:lnTo>
                      <a:pt x="1717167" y="126492"/>
                    </a:lnTo>
                    <a:lnTo>
                      <a:pt x="1847469" y="126492"/>
                    </a:lnTo>
                    <a:lnTo>
                      <a:pt x="1847469" y="10160"/>
                    </a:lnTo>
                    <a:lnTo>
                      <a:pt x="1436878" y="10160"/>
                    </a:lnTo>
                    <a:lnTo>
                      <a:pt x="1436878" y="126492"/>
                    </a:lnTo>
                    <a:lnTo>
                      <a:pt x="1567180" y="1264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67" name="Group 67"/>
            <p:cNvGrpSpPr>
              <a:grpSpLocks noChangeAspect="1"/>
            </p:cNvGrpSpPr>
            <p:nvPr/>
          </p:nvGrpSpPr>
          <p:grpSpPr>
            <a:xfrm>
              <a:off x="316126" y="2251877"/>
              <a:ext cx="2911382" cy="444500"/>
              <a:chOff x="0" y="0"/>
              <a:chExt cx="3046463" cy="465125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3046476" cy="465201"/>
              </a:xfrm>
              <a:custGeom>
                <a:avLst/>
                <a:gdLst/>
                <a:ahLst/>
                <a:cxnLst/>
                <a:rect l="l" t="t" r="r" b="b"/>
                <a:pathLst>
                  <a:path w="3046476" h="465201">
                    <a:moveTo>
                      <a:pt x="355854" y="222377"/>
                    </a:moveTo>
                    <a:cubicBezTo>
                      <a:pt x="396494" y="202057"/>
                      <a:pt x="417449" y="167767"/>
                      <a:pt x="417449" y="126492"/>
                    </a:cubicBezTo>
                    <a:cubicBezTo>
                      <a:pt x="417449" y="59182"/>
                      <a:pt x="360299" y="10160"/>
                      <a:pt x="237617" y="10160"/>
                    </a:cubicBezTo>
                    <a:lnTo>
                      <a:pt x="0" y="10160"/>
                    </a:lnTo>
                    <a:lnTo>
                      <a:pt x="0" y="454914"/>
                    </a:lnTo>
                    <a:lnTo>
                      <a:pt x="250317" y="454914"/>
                    </a:lnTo>
                    <a:cubicBezTo>
                      <a:pt x="372999" y="454914"/>
                      <a:pt x="438404" y="409829"/>
                      <a:pt x="438404" y="332232"/>
                    </a:cubicBezTo>
                    <a:cubicBezTo>
                      <a:pt x="438404" y="279527"/>
                      <a:pt x="407924" y="241427"/>
                      <a:pt x="355854" y="222250"/>
                    </a:cubicBezTo>
                    <a:moveTo>
                      <a:pt x="217297" y="114935"/>
                    </a:moveTo>
                    <a:cubicBezTo>
                      <a:pt x="250952" y="114935"/>
                      <a:pt x="266192" y="126365"/>
                      <a:pt x="266192" y="147955"/>
                    </a:cubicBezTo>
                    <a:cubicBezTo>
                      <a:pt x="266192" y="169545"/>
                      <a:pt x="250952" y="180975"/>
                      <a:pt x="217297" y="180975"/>
                    </a:cubicBezTo>
                    <a:lnTo>
                      <a:pt x="147447" y="180975"/>
                    </a:lnTo>
                    <a:lnTo>
                      <a:pt x="147447" y="114935"/>
                    </a:lnTo>
                    <a:close/>
                    <a:moveTo>
                      <a:pt x="237617" y="350012"/>
                    </a:moveTo>
                    <a:lnTo>
                      <a:pt x="147447" y="350012"/>
                    </a:lnTo>
                    <a:lnTo>
                      <a:pt x="147447" y="280162"/>
                    </a:lnTo>
                    <a:lnTo>
                      <a:pt x="237617" y="280162"/>
                    </a:lnTo>
                    <a:cubicBezTo>
                      <a:pt x="270637" y="280162"/>
                      <a:pt x="287147" y="292227"/>
                      <a:pt x="287147" y="315087"/>
                    </a:cubicBezTo>
                    <a:cubicBezTo>
                      <a:pt x="287147" y="337947"/>
                      <a:pt x="270637" y="350012"/>
                      <a:pt x="237617" y="350012"/>
                    </a:cubicBezTo>
                    <a:moveTo>
                      <a:pt x="489077" y="454914"/>
                    </a:moveTo>
                    <a:lnTo>
                      <a:pt x="639064" y="454914"/>
                    </a:lnTo>
                    <a:lnTo>
                      <a:pt x="639064" y="10160"/>
                    </a:lnTo>
                    <a:lnTo>
                      <a:pt x="489077" y="10160"/>
                    </a:lnTo>
                    <a:close/>
                    <a:moveTo>
                      <a:pt x="822198" y="465074"/>
                    </a:moveTo>
                    <a:cubicBezTo>
                      <a:pt x="941705" y="465074"/>
                      <a:pt x="1005840" y="405384"/>
                      <a:pt x="1005840" y="283337"/>
                    </a:cubicBezTo>
                    <a:lnTo>
                      <a:pt x="1005840" y="10160"/>
                    </a:lnTo>
                    <a:lnTo>
                      <a:pt x="706501" y="10160"/>
                    </a:lnTo>
                    <a:lnTo>
                      <a:pt x="706501" y="123317"/>
                    </a:lnTo>
                    <a:lnTo>
                      <a:pt x="857758" y="123317"/>
                    </a:lnTo>
                    <a:lnTo>
                      <a:pt x="857758" y="292227"/>
                    </a:lnTo>
                    <a:cubicBezTo>
                      <a:pt x="857758" y="328422"/>
                      <a:pt x="840613" y="347472"/>
                      <a:pt x="809498" y="347472"/>
                    </a:cubicBezTo>
                    <a:cubicBezTo>
                      <a:pt x="784733" y="347472"/>
                      <a:pt x="762508" y="332867"/>
                      <a:pt x="739013" y="303657"/>
                    </a:cubicBezTo>
                    <a:lnTo>
                      <a:pt x="658368" y="399034"/>
                    </a:lnTo>
                    <a:cubicBezTo>
                      <a:pt x="695198" y="442214"/>
                      <a:pt x="753110" y="465074"/>
                      <a:pt x="822325" y="465074"/>
                    </a:cubicBezTo>
                    <a:moveTo>
                      <a:pt x="1431036" y="465074"/>
                    </a:moveTo>
                    <a:cubicBezTo>
                      <a:pt x="1568958" y="465074"/>
                      <a:pt x="1638173" y="396494"/>
                      <a:pt x="1638173" y="315087"/>
                    </a:cubicBezTo>
                    <a:cubicBezTo>
                      <a:pt x="1638173" y="151130"/>
                      <a:pt x="1392301" y="195580"/>
                      <a:pt x="1392301" y="142240"/>
                    </a:cubicBezTo>
                    <a:cubicBezTo>
                      <a:pt x="1392301" y="127000"/>
                      <a:pt x="1406271" y="114300"/>
                      <a:pt x="1450086" y="114300"/>
                    </a:cubicBezTo>
                    <a:cubicBezTo>
                      <a:pt x="1488821" y="114300"/>
                      <a:pt x="1530096" y="125095"/>
                      <a:pt x="1574038" y="147320"/>
                    </a:cubicBezTo>
                    <a:lnTo>
                      <a:pt x="1619123" y="38735"/>
                    </a:lnTo>
                    <a:cubicBezTo>
                      <a:pt x="1572514" y="12700"/>
                      <a:pt x="1510919" y="0"/>
                      <a:pt x="1451229" y="0"/>
                    </a:cubicBezTo>
                    <a:cubicBezTo>
                      <a:pt x="1313307" y="0"/>
                      <a:pt x="1244092" y="67310"/>
                      <a:pt x="1244092" y="149987"/>
                    </a:cubicBezTo>
                    <a:cubicBezTo>
                      <a:pt x="1244092" y="315849"/>
                      <a:pt x="1489964" y="270764"/>
                      <a:pt x="1489964" y="326644"/>
                    </a:cubicBezTo>
                    <a:cubicBezTo>
                      <a:pt x="1489964" y="341884"/>
                      <a:pt x="1474724" y="350774"/>
                      <a:pt x="1432179" y="350774"/>
                    </a:cubicBezTo>
                    <a:cubicBezTo>
                      <a:pt x="1383284" y="350774"/>
                      <a:pt x="1327277" y="334899"/>
                      <a:pt x="1285367" y="310134"/>
                    </a:cubicBezTo>
                    <a:lnTo>
                      <a:pt x="1237107" y="419481"/>
                    </a:lnTo>
                    <a:cubicBezTo>
                      <a:pt x="1281557" y="446786"/>
                      <a:pt x="1356614" y="465201"/>
                      <a:pt x="1430909" y="465201"/>
                    </a:cubicBezTo>
                    <a:moveTo>
                      <a:pt x="1772793" y="455041"/>
                    </a:moveTo>
                    <a:lnTo>
                      <a:pt x="1922780" y="455041"/>
                    </a:lnTo>
                    <a:lnTo>
                      <a:pt x="1922780" y="126492"/>
                    </a:lnTo>
                    <a:lnTo>
                      <a:pt x="2053082" y="126492"/>
                    </a:lnTo>
                    <a:lnTo>
                      <a:pt x="2053082" y="10160"/>
                    </a:lnTo>
                    <a:lnTo>
                      <a:pt x="1642491" y="10160"/>
                    </a:lnTo>
                    <a:lnTo>
                      <a:pt x="1642491" y="126492"/>
                    </a:lnTo>
                    <a:lnTo>
                      <a:pt x="1772793" y="126492"/>
                    </a:lnTo>
                    <a:close/>
                    <a:moveTo>
                      <a:pt x="2295525" y="465201"/>
                    </a:moveTo>
                    <a:cubicBezTo>
                      <a:pt x="2432177" y="465201"/>
                      <a:pt x="2512187" y="388366"/>
                      <a:pt x="2512187" y="254889"/>
                    </a:cubicBezTo>
                    <a:lnTo>
                      <a:pt x="2512187" y="10160"/>
                    </a:lnTo>
                    <a:lnTo>
                      <a:pt x="2364740" y="10160"/>
                    </a:lnTo>
                    <a:lnTo>
                      <a:pt x="2364740" y="250317"/>
                    </a:lnTo>
                    <a:cubicBezTo>
                      <a:pt x="2364740" y="318262"/>
                      <a:pt x="2338705" y="343789"/>
                      <a:pt x="2296795" y="343789"/>
                    </a:cubicBezTo>
                    <a:cubicBezTo>
                      <a:pt x="2254885" y="343789"/>
                      <a:pt x="2228850" y="318389"/>
                      <a:pt x="2228850" y="250317"/>
                    </a:cubicBezTo>
                    <a:lnTo>
                      <a:pt x="2228850" y="10160"/>
                    </a:lnTo>
                    <a:lnTo>
                      <a:pt x="2078863" y="10160"/>
                    </a:lnTo>
                    <a:lnTo>
                      <a:pt x="2078863" y="254762"/>
                    </a:lnTo>
                    <a:cubicBezTo>
                      <a:pt x="2078863" y="388239"/>
                      <a:pt x="2158873" y="465074"/>
                      <a:pt x="2295525" y="465074"/>
                    </a:cubicBezTo>
                    <a:moveTo>
                      <a:pt x="2872994" y="454914"/>
                    </a:moveTo>
                    <a:lnTo>
                      <a:pt x="3046476" y="454914"/>
                    </a:lnTo>
                    <a:lnTo>
                      <a:pt x="2859659" y="205867"/>
                    </a:lnTo>
                    <a:lnTo>
                      <a:pt x="3037586" y="10160"/>
                    </a:lnTo>
                    <a:lnTo>
                      <a:pt x="2874264" y="10160"/>
                    </a:lnTo>
                    <a:lnTo>
                      <a:pt x="2728087" y="171577"/>
                    </a:lnTo>
                    <a:lnTo>
                      <a:pt x="2728087" y="10160"/>
                    </a:lnTo>
                    <a:lnTo>
                      <a:pt x="2580640" y="10160"/>
                    </a:lnTo>
                    <a:lnTo>
                      <a:pt x="2580640" y="454914"/>
                    </a:lnTo>
                    <a:lnTo>
                      <a:pt x="2728087" y="454914"/>
                    </a:lnTo>
                    <a:lnTo>
                      <a:pt x="2728087" y="345059"/>
                    </a:lnTo>
                    <a:lnTo>
                      <a:pt x="2761742" y="30759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69" name="Freeform 69"/>
            <p:cNvSpPr/>
            <p:nvPr/>
          </p:nvSpPr>
          <p:spPr>
            <a:xfrm>
              <a:off x="2116092" y="5073643"/>
              <a:ext cx="989758" cy="989749"/>
            </a:xfrm>
            <a:custGeom>
              <a:avLst/>
              <a:gdLst/>
              <a:ahLst/>
              <a:cxnLst/>
              <a:rect l="l" t="t" r="r" b="b"/>
              <a:pathLst>
                <a:path w="989758" h="989749">
                  <a:moveTo>
                    <a:pt x="0" y="0"/>
                  </a:moveTo>
                  <a:lnTo>
                    <a:pt x="989759" y="0"/>
                  </a:lnTo>
                  <a:lnTo>
                    <a:pt x="989759" y="989749"/>
                  </a:lnTo>
                  <a:lnTo>
                    <a:pt x="0" y="98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70" name="Group 70"/>
            <p:cNvGrpSpPr>
              <a:grpSpLocks noChangeAspect="1"/>
            </p:cNvGrpSpPr>
            <p:nvPr/>
          </p:nvGrpSpPr>
          <p:grpSpPr>
            <a:xfrm>
              <a:off x="3971312" y="3778327"/>
              <a:ext cx="687796" cy="687805"/>
              <a:chOff x="0" y="0"/>
              <a:chExt cx="719709" cy="719722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486156" y="204851"/>
                <a:ext cx="48641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48641" h="157480">
                    <a:moveTo>
                      <a:pt x="31877" y="87884"/>
                    </a:moveTo>
                    <a:cubicBezTo>
                      <a:pt x="27178" y="81788"/>
                      <a:pt x="27051" y="75946"/>
                      <a:pt x="31623" y="69723"/>
                    </a:cubicBezTo>
                    <a:cubicBezTo>
                      <a:pt x="33147" y="67691"/>
                      <a:pt x="34671" y="65786"/>
                      <a:pt x="36322" y="63881"/>
                    </a:cubicBezTo>
                    <a:cubicBezTo>
                      <a:pt x="48641" y="49403"/>
                      <a:pt x="47244" y="25527"/>
                      <a:pt x="28448" y="14097"/>
                    </a:cubicBezTo>
                    <a:cubicBezTo>
                      <a:pt x="22733" y="10668"/>
                      <a:pt x="17907" y="6477"/>
                      <a:pt x="15240" y="0"/>
                    </a:cubicBezTo>
                    <a:cubicBezTo>
                      <a:pt x="13208" y="6096"/>
                      <a:pt x="13970" y="11938"/>
                      <a:pt x="16764" y="17399"/>
                    </a:cubicBezTo>
                    <a:cubicBezTo>
                      <a:pt x="18288" y="20447"/>
                      <a:pt x="20193" y="23241"/>
                      <a:pt x="21844" y="26289"/>
                    </a:cubicBezTo>
                    <a:cubicBezTo>
                      <a:pt x="26162" y="34036"/>
                      <a:pt x="25146" y="41529"/>
                      <a:pt x="18796" y="47879"/>
                    </a:cubicBezTo>
                    <a:cubicBezTo>
                      <a:pt x="16129" y="50546"/>
                      <a:pt x="13335" y="53086"/>
                      <a:pt x="10922" y="56007"/>
                    </a:cubicBezTo>
                    <a:cubicBezTo>
                      <a:pt x="1778" y="66929"/>
                      <a:pt x="0" y="83820"/>
                      <a:pt x="7366" y="96012"/>
                    </a:cubicBezTo>
                    <a:cubicBezTo>
                      <a:pt x="10414" y="101092"/>
                      <a:pt x="14986" y="105410"/>
                      <a:pt x="19177" y="109728"/>
                    </a:cubicBezTo>
                    <a:cubicBezTo>
                      <a:pt x="25400" y="116205"/>
                      <a:pt x="26670" y="123571"/>
                      <a:pt x="22352" y="131572"/>
                    </a:cubicBezTo>
                    <a:cubicBezTo>
                      <a:pt x="20701" y="134620"/>
                      <a:pt x="18796" y="137541"/>
                      <a:pt x="17272" y="140716"/>
                    </a:cubicBezTo>
                    <a:cubicBezTo>
                      <a:pt x="14732" y="146177"/>
                      <a:pt x="13716" y="151892"/>
                      <a:pt x="15748" y="157480"/>
                    </a:cubicBezTo>
                    <a:cubicBezTo>
                      <a:pt x="17907" y="154559"/>
                      <a:pt x="19812" y="151257"/>
                      <a:pt x="22352" y="148590"/>
                    </a:cubicBezTo>
                    <a:cubicBezTo>
                      <a:pt x="24765" y="146050"/>
                      <a:pt x="27813" y="144145"/>
                      <a:pt x="30607" y="142240"/>
                    </a:cubicBezTo>
                    <a:cubicBezTo>
                      <a:pt x="46736" y="131318"/>
                      <a:pt x="48260" y="109728"/>
                      <a:pt x="38227" y="96139"/>
                    </a:cubicBezTo>
                    <a:cubicBezTo>
                      <a:pt x="36068" y="93345"/>
                      <a:pt x="33782" y="90678"/>
                      <a:pt x="31750" y="87884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2" name="Freeform 72"/>
              <p:cNvSpPr/>
              <p:nvPr/>
            </p:nvSpPr>
            <p:spPr>
              <a:xfrm>
                <a:off x="451612" y="270637"/>
                <a:ext cx="29718" cy="91313"/>
              </a:xfrm>
              <a:custGeom>
                <a:avLst/>
                <a:gdLst/>
                <a:ahLst/>
                <a:cxnLst/>
                <a:rect l="l" t="t" r="r" b="b"/>
                <a:pathLst>
                  <a:path w="29718" h="91313">
                    <a:moveTo>
                      <a:pt x="20701" y="60833"/>
                    </a:moveTo>
                    <a:cubicBezTo>
                      <a:pt x="29464" y="52959"/>
                      <a:pt x="29718" y="40005"/>
                      <a:pt x="22098" y="31242"/>
                    </a:cubicBezTo>
                    <a:cubicBezTo>
                      <a:pt x="20828" y="29718"/>
                      <a:pt x="19304" y="28321"/>
                      <a:pt x="17907" y="26924"/>
                    </a:cubicBezTo>
                    <a:cubicBezTo>
                      <a:pt x="14478" y="23368"/>
                      <a:pt x="13843" y="19177"/>
                      <a:pt x="16129" y="14859"/>
                    </a:cubicBezTo>
                    <a:cubicBezTo>
                      <a:pt x="17145" y="12954"/>
                      <a:pt x="18288" y="11303"/>
                      <a:pt x="19304" y="9398"/>
                    </a:cubicBezTo>
                    <a:cubicBezTo>
                      <a:pt x="20828" y="6223"/>
                      <a:pt x="21717" y="2921"/>
                      <a:pt x="20701" y="0"/>
                    </a:cubicBezTo>
                    <a:cubicBezTo>
                      <a:pt x="17907" y="2540"/>
                      <a:pt x="15240" y="5334"/>
                      <a:pt x="12065" y="7620"/>
                    </a:cubicBezTo>
                    <a:cubicBezTo>
                      <a:pt x="2032" y="14732"/>
                      <a:pt x="127" y="26797"/>
                      <a:pt x="7620" y="36576"/>
                    </a:cubicBezTo>
                    <a:cubicBezTo>
                      <a:pt x="8636" y="37973"/>
                      <a:pt x="9779" y="39243"/>
                      <a:pt x="10795" y="40767"/>
                    </a:cubicBezTo>
                    <a:cubicBezTo>
                      <a:pt x="13081" y="44069"/>
                      <a:pt x="13081" y="47498"/>
                      <a:pt x="10668" y="50673"/>
                    </a:cubicBezTo>
                    <a:cubicBezTo>
                      <a:pt x="9525" y="52197"/>
                      <a:pt x="8255" y="53721"/>
                      <a:pt x="7112" y="55245"/>
                    </a:cubicBezTo>
                    <a:cubicBezTo>
                      <a:pt x="0" y="64770"/>
                      <a:pt x="1905" y="76327"/>
                      <a:pt x="11303" y="83439"/>
                    </a:cubicBezTo>
                    <a:cubicBezTo>
                      <a:pt x="14478" y="85852"/>
                      <a:pt x="17145" y="88773"/>
                      <a:pt x="20066" y="91313"/>
                    </a:cubicBezTo>
                    <a:cubicBezTo>
                      <a:pt x="21209" y="87757"/>
                      <a:pt x="20193" y="83947"/>
                      <a:pt x="18034" y="80645"/>
                    </a:cubicBezTo>
                    <a:cubicBezTo>
                      <a:pt x="12827" y="72898"/>
                      <a:pt x="13208" y="67818"/>
                      <a:pt x="20701" y="61087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3" name="Freeform 73"/>
              <p:cNvSpPr/>
              <p:nvPr/>
            </p:nvSpPr>
            <p:spPr>
              <a:xfrm>
                <a:off x="474599" y="367538"/>
                <a:ext cx="13970" cy="49149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49149">
                    <a:moveTo>
                      <a:pt x="0" y="49149"/>
                    </a:moveTo>
                    <a:lnTo>
                      <a:pt x="13970" y="49149"/>
                    </a:lnTo>
                    <a:lnTo>
                      <a:pt x="139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4" name="Freeform 74"/>
              <p:cNvSpPr/>
              <p:nvPr/>
            </p:nvSpPr>
            <p:spPr>
              <a:xfrm>
                <a:off x="498983" y="367665"/>
                <a:ext cx="13716" cy="49022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49022">
                    <a:moveTo>
                      <a:pt x="0" y="49022"/>
                    </a:moveTo>
                    <a:lnTo>
                      <a:pt x="13716" y="49022"/>
                    </a:lnTo>
                    <a:lnTo>
                      <a:pt x="137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5" name="Freeform 75"/>
              <p:cNvSpPr/>
              <p:nvPr/>
            </p:nvSpPr>
            <p:spPr>
              <a:xfrm>
                <a:off x="63500" y="63500"/>
                <a:ext cx="592709" cy="592709"/>
              </a:xfrm>
              <a:custGeom>
                <a:avLst/>
                <a:gdLst/>
                <a:ahLst/>
                <a:cxnLst/>
                <a:rect l="l" t="t" r="r" b="b"/>
                <a:pathLst>
                  <a:path w="592709" h="592709">
                    <a:moveTo>
                      <a:pt x="466217" y="485394"/>
                    </a:moveTo>
                    <a:lnTo>
                      <a:pt x="350012" y="353187"/>
                    </a:lnTo>
                    <a:lnTo>
                      <a:pt x="400685" y="353187"/>
                    </a:lnTo>
                    <a:lnTo>
                      <a:pt x="400685" y="304038"/>
                    </a:lnTo>
                    <a:lnTo>
                      <a:pt x="306705" y="304038"/>
                    </a:lnTo>
                    <a:lnTo>
                      <a:pt x="130683" y="103759"/>
                    </a:lnTo>
                    <a:cubicBezTo>
                      <a:pt x="175260" y="65405"/>
                      <a:pt x="233172" y="42164"/>
                      <a:pt x="296418" y="42164"/>
                    </a:cubicBezTo>
                    <a:cubicBezTo>
                      <a:pt x="436626" y="42164"/>
                      <a:pt x="550672" y="156210"/>
                      <a:pt x="550672" y="296418"/>
                    </a:cubicBezTo>
                    <a:cubicBezTo>
                      <a:pt x="550672" y="371348"/>
                      <a:pt x="518033" y="438785"/>
                      <a:pt x="466344" y="485394"/>
                    </a:cubicBezTo>
                    <a:moveTo>
                      <a:pt x="42037" y="296418"/>
                    </a:moveTo>
                    <a:cubicBezTo>
                      <a:pt x="42037" y="233299"/>
                      <a:pt x="65151" y="175641"/>
                      <a:pt x="103251" y="131191"/>
                    </a:cubicBezTo>
                    <a:lnTo>
                      <a:pt x="255397" y="304038"/>
                    </a:lnTo>
                    <a:lnTo>
                      <a:pt x="97282" y="304038"/>
                    </a:lnTo>
                    <a:lnTo>
                      <a:pt x="97282" y="353187"/>
                    </a:lnTo>
                    <a:lnTo>
                      <a:pt x="298704" y="353187"/>
                    </a:lnTo>
                    <a:lnTo>
                      <a:pt x="435610" y="509016"/>
                    </a:lnTo>
                    <a:cubicBezTo>
                      <a:pt x="395605" y="535305"/>
                      <a:pt x="347726" y="550672"/>
                      <a:pt x="296291" y="550672"/>
                    </a:cubicBezTo>
                    <a:cubicBezTo>
                      <a:pt x="156083" y="550672"/>
                      <a:pt x="42037" y="436626"/>
                      <a:pt x="42037" y="296418"/>
                    </a:cubicBezTo>
                    <a:moveTo>
                      <a:pt x="296418" y="0"/>
                    </a:moveTo>
                    <a:cubicBezTo>
                      <a:pt x="132969" y="0"/>
                      <a:pt x="0" y="132969"/>
                      <a:pt x="0" y="296418"/>
                    </a:cubicBezTo>
                    <a:cubicBezTo>
                      <a:pt x="0" y="459867"/>
                      <a:pt x="132969" y="592709"/>
                      <a:pt x="296418" y="592709"/>
                    </a:cubicBezTo>
                    <a:cubicBezTo>
                      <a:pt x="459867" y="592709"/>
                      <a:pt x="592709" y="459740"/>
                      <a:pt x="592709" y="296418"/>
                    </a:cubicBezTo>
                    <a:cubicBezTo>
                      <a:pt x="592709" y="133096"/>
                      <a:pt x="459740" y="0"/>
                      <a:pt x="296418" y="0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76" name="Freeform 76"/>
            <p:cNvSpPr/>
            <p:nvPr/>
          </p:nvSpPr>
          <p:spPr>
            <a:xfrm>
              <a:off x="2052975" y="2963248"/>
              <a:ext cx="1013589" cy="1786185"/>
            </a:xfrm>
            <a:custGeom>
              <a:avLst/>
              <a:gdLst/>
              <a:ahLst/>
              <a:cxnLst/>
              <a:rect l="l" t="t" r="r" b="b"/>
              <a:pathLst>
                <a:path w="1013589" h="1786185">
                  <a:moveTo>
                    <a:pt x="0" y="0"/>
                  </a:moveTo>
                  <a:lnTo>
                    <a:pt x="1013589" y="0"/>
                  </a:lnTo>
                  <a:lnTo>
                    <a:pt x="1013589" y="1786186"/>
                  </a:lnTo>
                  <a:lnTo>
                    <a:pt x="0" y="1786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1206" t="-693" r="-1213" b="-694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148655" y="2827537"/>
              <a:ext cx="1510621" cy="2115009"/>
            </a:xfrm>
            <a:custGeom>
              <a:avLst/>
              <a:gdLst/>
              <a:ahLst/>
              <a:cxnLst/>
              <a:rect l="l" t="t" r="r" b="b"/>
              <a:pathLst>
                <a:path w="1510621" h="2115009">
                  <a:moveTo>
                    <a:pt x="0" y="0"/>
                  </a:moveTo>
                  <a:lnTo>
                    <a:pt x="1510621" y="0"/>
                  </a:lnTo>
                  <a:lnTo>
                    <a:pt x="1510621" y="2115009"/>
                  </a:lnTo>
                  <a:lnTo>
                    <a:pt x="0" y="2115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439831" y="4658016"/>
              <a:ext cx="1102786" cy="1872679"/>
            </a:xfrm>
            <a:custGeom>
              <a:avLst/>
              <a:gdLst/>
              <a:ahLst/>
              <a:cxnLst/>
              <a:rect l="l" t="t" r="r" b="b"/>
              <a:pathLst>
                <a:path w="1102786" h="1872679">
                  <a:moveTo>
                    <a:pt x="0" y="0"/>
                  </a:moveTo>
                  <a:lnTo>
                    <a:pt x="1102786" y="0"/>
                  </a:lnTo>
                  <a:lnTo>
                    <a:pt x="1102786" y="1872678"/>
                  </a:lnTo>
                  <a:lnTo>
                    <a:pt x="0" y="1872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1125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245890" y="6552459"/>
              <a:ext cx="1457443" cy="578237"/>
            </a:xfrm>
            <a:custGeom>
              <a:avLst/>
              <a:gdLst/>
              <a:ahLst/>
              <a:cxnLst/>
              <a:rect l="l" t="t" r="r" b="b"/>
              <a:pathLst>
                <a:path w="1457443" h="578237">
                  <a:moveTo>
                    <a:pt x="0" y="0"/>
                  </a:moveTo>
                  <a:lnTo>
                    <a:pt x="1457443" y="0"/>
                  </a:lnTo>
                  <a:lnTo>
                    <a:pt x="1457443" y="578236"/>
                  </a:lnTo>
                  <a:lnTo>
                    <a:pt x="0" y="578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3786255" y="6517987"/>
              <a:ext cx="1177437" cy="683108"/>
            </a:xfrm>
            <a:custGeom>
              <a:avLst/>
              <a:gdLst/>
              <a:ahLst/>
              <a:cxnLst/>
              <a:rect l="l" t="t" r="r" b="b"/>
              <a:pathLst>
                <a:path w="1177437" h="683108">
                  <a:moveTo>
                    <a:pt x="0" y="0"/>
                  </a:moveTo>
                  <a:lnTo>
                    <a:pt x="1177437" y="0"/>
                  </a:lnTo>
                  <a:lnTo>
                    <a:pt x="1177437" y="683108"/>
                  </a:lnTo>
                  <a:lnTo>
                    <a:pt x="0" y="683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316126" y="379813"/>
              <a:ext cx="2021662" cy="1191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18"/>
                </a:lnSpc>
              </a:pPr>
              <a:r>
                <a:rPr lang="en-US" sz="4877" b="1">
                  <a:solidFill>
                    <a:srgbClr val="000000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Hier</a:t>
              </a:r>
            </a:p>
            <a:p>
              <a:pPr algn="l">
                <a:lnSpc>
                  <a:spcPts val="3965"/>
                </a:lnSpc>
              </a:pPr>
              <a:r>
                <a:rPr lang="en-US" sz="1906" b="1">
                  <a:solidFill>
                    <a:srgbClr val="000000"/>
                  </a:solidFill>
                  <a:latin typeface="Montserrat 1 Medium"/>
                  <a:ea typeface="Montserrat 1 Medium"/>
                  <a:cs typeface="Montserrat 1 Medium"/>
                  <a:sym typeface="Montserrat 1 Medium"/>
                </a:rPr>
                <a:t>houden wij 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3728654" y="4559248"/>
              <a:ext cx="1248847" cy="1526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3"/>
                </a:lnSpc>
              </a:pPr>
              <a:r>
                <a:rPr lang="en-US" sz="1075" b="1">
                  <a:solidFill>
                    <a:srgbClr val="FDC423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Rook niet</a:t>
              </a:r>
              <a:r>
                <a:rPr lang="en-US" sz="1075" b="1">
                  <a:solidFill>
                    <a:srgbClr val="FFFFFF"/>
                  </a:solidFill>
                  <a:latin typeface="Montserrat 1 Bold"/>
                  <a:ea typeface="Montserrat 1 Bold"/>
                  <a:cs typeface="Montserrat 1 Bold"/>
                  <a:sym typeface="Montserrat 1 Bold"/>
                </a:rPr>
                <a:t> en zorg mee voor onze gezonde lucht!</a:t>
              </a:r>
              <a:r>
                <a:rPr lang="en-US" sz="1075" b="1">
                  <a:solidFill>
                    <a:srgbClr val="FFFFFF"/>
                  </a:solidFill>
                  <a:latin typeface="Montserrat 1 Heavy"/>
                  <a:ea typeface="Montserrat 1 Heavy"/>
                  <a:cs typeface="Montserrat 1 Heavy"/>
                  <a:sym typeface="Montserrat 1 Heavy"/>
                </a:rPr>
                <a:t> 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244861" y="3535825"/>
              <a:ext cx="272861" cy="16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3"/>
                </a:lnSpc>
              </a:pPr>
              <a:r>
                <a:rPr lang="en-US" sz="659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Lone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414489" y="5805406"/>
              <a:ext cx="214859" cy="16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3"/>
                </a:lnSpc>
              </a:pPr>
              <a:r>
                <a:rPr lang="en-US" sz="659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Ean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2833235" y="3601664"/>
              <a:ext cx="343689" cy="16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3"/>
                </a:lnSpc>
              </a:pPr>
              <a:r>
                <a:rPr lang="en-US" sz="659" spc="37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Robin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3880331" y="2025860"/>
              <a:ext cx="284849" cy="16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3"/>
                </a:lnSpc>
              </a:pPr>
              <a:r>
                <a:rPr lang="en-US" sz="659" spc="34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Luna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4579269" y="1000738"/>
              <a:ext cx="253691" cy="16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3"/>
                </a:lnSpc>
              </a:pPr>
              <a:r>
                <a:rPr lang="en-US" sz="659" spc="38">
                  <a:solidFill>
                    <a:srgbClr val="FFFFFF"/>
                  </a:solidFill>
                  <a:latin typeface="Montserrat 2"/>
                  <a:ea typeface="Montserrat 2"/>
                  <a:cs typeface="Montserrat 2"/>
                  <a:sym typeface="Montserrat 2"/>
                </a:rPr>
                <a:t>Ella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6510040" y="7194907"/>
            <a:ext cx="1272435" cy="2665388"/>
            <a:chOff x="0" y="0"/>
            <a:chExt cx="1696580" cy="3553851"/>
          </a:xfrm>
        </p:grpSpPr>
        <p:grpSp>
          <p:nvGrpSpPr>
            <p:cNvPr id="89" name="Group 89"/>
            <p:cNvGrpSpPr>
              <a:grpSpLocks noChangeAspect="1"/>
            </p:cNvGrpSpPr>
            <p:nvPr/>
          </p:nvGrpSpPr>
          <p:grpSpPr>
            <a:xfrm>
              <a:off x="531381" y="2664937"/>
              <a:ext cx="1165199" cy="888915"/>
              <a:chOff x="0" y="0"/>
              <a:chExt cx="3561804" cy="2717254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91" name="Group 91"/>
            <p:cNvGrpSpPr>
              <a:grpSpLocks noChangeAspect="1"/>
            </p:cNvGrpSpPr>
            <p:nvPr/>
          </p:nvGrpSpPr>
          <p:grpSpPr>
            <a:xfrm>
              <a:off x="0" y="0"/>
              <a:ext cx="1480094" cy="1646509"/>
              <a:chOff x="0" y="0"/>
              <a:chExt cx="4524388" cy="5033086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3" name="Freeform 93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4" name="Freeform 94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5" name="Freeform 95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6" name="Freeform 96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7" name="Freeform 97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98" name="Group 98"/>
            <p:cNvGrpSpPr>
              <a:grpSpLocks noChangeAspect="1"/>
            </p:cNvGrpSpPr>
            <p:nvPr/>
          </p:nvGrpSpPr>
          <p:grpSpPr>
            <a:xfrm>
              <a:off x="527642" y="2013282"/>
              <a:ext cx="668730" cy="324146"/>
              <a:chOff x="0" y="0"/>
              <a:chExt cx="2044192" cy="990854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0" name="Freeform 100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1" name="Freeform 101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2" name="Freeform 102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03" name="Group 103"/>
            <p:cNvGrpSpPr>
              <a:grpSpLocks noChangeAspect="1"/>
            </p:cNvGrpSpPr>
            <p:nvPr/>
          </p:nvGrpSpPr>
          <p:grpSpPr>
            <a:xfrm>
              <a:off x="224020" y="1668904"/>
              <a:ext cx="1206299" cy="330085"/>
              <a:chOff x="0" y="0"/>
              <a:chExt cx="3687445" cy="1009015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5" name="Freeform 105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6" name="Freeform 106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7" name="Freeform 107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08" name="Group 108"/>
            <p:cNvGrpSpPr>
              <a:grpSpLocks noChangeAspect="1"/>
            </p:cNvGrpSpPr>
            <p:nvPr/>
          </p:nvGrpSpPr>
          <p:grpSpPr>
            <a:xfrm>
              <a:off x="450858" y="2350827"/>
              <a:ext cx="989470" cy="284847"/>
              <a:chOff x="0" y="0"/>
              <a:chExt cx="3024632" cy="870725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0" name="Freeform 110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1" name="Freeform 111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2" name="Freeform 112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  <p:grpSp>
        <p:nvGrpSpPr>
          <p:cNvPr id="113" name="Group 113"/>
          <p:cNvGrpSpPr/>
          <p:nvPr/>
        </p:nvGrpSpPr>
        <p:grpSpPr>
          <a:xfrm rot="-1562761">
            <a:off x="38622" y="8711343"/>
            <a:ext cx="1504442" cy="1311984"/>
            <a:chOff x="0" y="0"/>
            <a:chExt cx="2005922" cy="1749311"/>
          </a:xfrm>
        </p:grpSpPr>
        <p:grpSp>
          <p:nvGrpSpPr>
            <p:cNvPr id="114" name="Group 114"/>
            <p:cNvGrpSpPr>
              <a:grpSpLocks noChangeAspect="1"/>
            </p:cNvGrpSpPr>
            <p:nvPr/>
          </p:nvGrpSpPr>
          <p:grpSpPr>
            <a:xfrm>
              <a:off x="0" y="0"/>
              <a:ext cx="2005922" cy="1749311"/>
              <a:chOff x="0" y="0"/>
              <a:chExt cx="3757168" cy="3276524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6" name="Freeform 116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7" name="Freeform 117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8" name="Freeform 118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9" name="Freeform 119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0" name="Freeform 120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1" name="Freeform 121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2" name="Freeform 122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3" name="Freeform 123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24" name="Freeform 124"/>
            <p:cNvSpPr/>
            <p:nvPr/>
          </p:nvSpPr>
          <p:spPr>
            <a:xfrm>
              <a:off x="989050" y="190105"/>
              <a:ext cx="737550" cy="617114"/>
            </a:xfrm>
            <a:custGeom>
              <a:avLst/>
              <a:gdLst/>
              <a:ahLst/>
              <a:cxnLst/>
              <a:rect l="l" t="t" r="r" b="b"/>
              <a:pathLst>
                <a:path w="737550" h="617114">
                  <a:moveTo>
                    <a:pt x="0" y="0"/>
                  </a:moveTo>
                  <a:lnTo>
                    <a:pt x="737550" y="0"/>
                  </a:lnTo>
                  <a:lnTo>
                    <a:pt x="737550" y="617114"/>
                  </a:lnTo>
                  <a:lnTo>
                    <a:pt x="0" y="617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125" name="Group 125"/>
            <p:cNvGrpSpPr/>
            <p:nvPr/>
          </p:nvGrpSpPr>
          <p:grpSpPr>
            <a:xfrm rot="-6335040">
              <a:off x="645450" y="1207582"/>
              <a:ext cx="284778" cy="152560"/>
              <a:chOff x="0" y="0"/>
              <a:chExt cx="711200" cy="381000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27" name="Freeform 127"/>
            <p:cNvSpPr/>
            <p:nvPr/>
          </p:nvSpPr>
          <p:spPr>
            <a:xfrm>
              <a:off x="368849" y="598339"/>
              <a:ext cx="745712" cy="837950"/>
            </a:xfrm>
            <a:custGeom>
              <a:avLst/>
              <a:gdLst/>
              <a:ahLst/>
              <a:cxnLst/>
              <a:rect l="l" t="t" r="r" b="b"/>
              <a:pathLst>
                <a:path w="745712" h="837950">
                  <a:moveTo>
                    <a:pt x="0" y="0"/>
                  </a:moveTo>
                  <a:lnTo>
                    <a:pt x="745712" y="0"/>
                  </a:lnTo>
                  <a:lnTo>
                    <a:pt x="745712" y="837950"/>
                  </a:lnTo>
                  <a:lnTo>
                    <a:pt x="0" y="837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8" name="Freeform 128"/>
            <p:cNvSpPr/>
            <p:nvPr/>
          </p:nvSpPr>
          <p:spPr>
            <a:xfrm>
              <a:off x="1191238" y="727593"/>
              <a:ext cx="115417" cy="115417"/>
            </a:xfrm>
            <a:custGeom>
              <a:avLst/>
              <a:gdLst/>
              <a:ahLst/>
              <a:cxnLst/>
              <a:rect l="l" t="t" r="r" b="b"/>
              <a:pathLst>
                <a:path w="115417" h="115417">
                  <a:moveTo>
                    <a:pt x="0" y="0"/>
                  </a:moveTo>
                  <a:lnTo>
                    <a:pt x="115416" y="0"/>
                  </a:lnTo>
                  <a:lnTo>
                    <a:pt x="115416" y="115417"/>
                  </a:lnTo>
                  <a:lnTo>
                    <a:pt x="0" y="115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9" name="Freeform 129"/>
            <p:cNvSpPr/>
            <p:nvPr/>
          </p:nvSpPr>
          <p:spPr>
            <a:xfrm>
              <a:off x="1400148" y="747655"/>
              <a:ext cx="115417" cy="115417"/>
            </a:xfrm>
            <a:custGeom>
              <a:avLst/>
              <a:gdLst/>
              <a:ahLst/>
              <a:cxnLst/>
              <a:rect l="l" t="t" r="r" b="b"/>
              <a:pathLst>
                <a:path w="115417" h="115417">
                  <a:moveTo>
                    <a:pt x="0" y="0"/>
                  </a:moveTo>
                  <a:lnTo>
                    <a:pt x="115416" y="0"/>
                  </a:lnTo>
                  <a:lnTo>
                    <a:pt x="115416" y="115416"/>
                  </a:lnTo>
                  <a:lnTo>
                    <a:pt x="0" y="11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0" name="TextBox 130"/>
            <p:cNvSpPr txBox="1"/>
            <p:nvPr/>
          </p:nvSpPr>
          <p:spPr>
            <a:xfrm rot="1529580">
              <a:off x="1133749" y="385667"/>
              <a:ext cx="524948" cy="96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3"/>
                </a:lnSpc>
              </a:pPr>
              <a:r>
                <a:rPr lang="en-US" sz="380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799" y="53511"/>
            <a:ext cx="1345881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acties: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0074" y="2480787"/>
            <a:ext cx="12059165" cy="571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 Klaslessen door de preventiewerker</a:t>
            </a: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 Vormingen aan tussenpersonen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Trainers, Leerkrachten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Jeugdraad, jeugdwerkers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Organisatoren evenementen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4"/>
          <p:cNvGrpSpPr/>
          <p:nvPr/>
        </p:nvGrpSpPr>
        <p:grpSpPr>
          <a:xfrm rot="1363723">
            <a:off x="9932549" y="4334553"/>
            <a:ext cx="8917192" cy="7417704"/>
            <a:chOff x="0" y="0"/>
            <a:chExt cx="11889589" cy="9890271"/>
          </a:xfrm>
        </p:grpSpPr>
        <p:sp>
          <p:nvSpPr>
            <p:cNvPr id="5" name="Freeform 5"/>
            <p:cNvSpPr/>
            <p:nvPr/>
          </p:nvSpPr>
          <p:spPr>
            <a:xfrm rot="-1363723">
              <a:off x="494378" y="3218797"/>
              <a:ext cx="10900833" cy="4750038"/>
            </a:xfrm>
            <a:custGeom>
              <a:avLst/>
              <a:gdLst/>
              <a:ahLst/>
              <a:cxnLst/>
              <a:rect l="l" t="t" r="r" b="b"/>
              <a:pathLst>
                <a:path w="10900833" h="4750038">
                  <a:moveTo>
                    <a:pt x="0" y="0"/>
                  </a:moveTo>
                  <a:lnTo>
                    <a:pt x="10900833" y="0"/>
                  </a:lnTo>
                  <a:lnTo>
                    <a:pt x="10900833" y="4750038"/>
                  </a:lnTo>
                  <a:lnTo>
                    <a:pt x="0" y="4750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Freeform 6"/>
            <p:cNvSpPr/>
            <p:nvPr/>
          </p:nvSpPr>
          <p:spPr>
            <a:xfrm rot="-1363723">
              <a:off x="551397" y="4415768"/>
              <a:ext cx="2240121" cy="1195004"/>
            </a:xfrm>
            <a:custGeom>
              <a:avLst/>
              <a:gdLst/>
              <a:ahLst/>
              <a:cxnLst/>
              <a:rect l="l" t="t" r="r" b="b"/>
              <a:pathLst>
                <a:path w="2240121" h="1195004">
                  <a:moveTo>
                    <a:pt x="0" y="0"/>
                  </a:moveTo>
                  <a:lnTo>
                    <a:pt x="2240121" y="0"/>
                  </a:lnTo>
                  <a:lnTo>
                    <a:pt x="2240121" y="1195004"/>
                  </a:lnTo>
                  <a:lnTo>
                    <a:pt x="0" y="1195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 rot="-1363723">
              <a:off x="7737436" y="356437"/>
              <a:ext cx="2001616" cy="778909"/>
            </a:xfrm>
            <a:custGeom>
              <a:avLst/>
              <a:gdLst/>
              <a:ahLst/>
              <a:cxnLst/>
              <a:rect l="l" t="t" r="r" b="b"/>
              <a:pathLst>
                <a:path w="2001616" h="778909">
                  <a:moveTo>
                    <a:pt x="0" y="0"/>
                  </a:moveTo>
                  <a:lnTo>
                    <a:pt x="2001616" y="0"/>
                  </a:lnTo>
                  <a:lnTo>
                    <a:pt x="2001616" y="778910"/>
                  </a:lnTo>
                  <a:lnTo>
                    <a:pt x="0" y="778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5775010" y="3589171"/>
              <a:ext cx="952747" cy="726838"/>
              <a:chOff x="0" y="0"/>
              <a:chExt cx="3561804" cy="271725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5415949" y="1673522"/>
              <a:ext cx="1128723" cy="1255632"/>
              <a:chOff x="0" y="0"/>
              <a:chExt cx="4524388" cy="503308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18D99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5846655" y="3143483"/>
              <a:ext cx="428764" cy="207830"/>
              <a:chOff x="0" y="0"/>
              <a:chExt cx="2044192" cy="9908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674321" y="2908953"/>
              <a:ext cx="773432" cy="211638"/>
              <a:chOff x="0" y="0"/>
              <a:chExt cx="3687445" cy="100901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5813343" y="3374205"/>
              <a:ext cx="634410" cy="182633"/>
              <a:chOff x="0" y="0"/>
              <a:chExt cx="3024632" cy="8707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32" name="Freeform 32"/>
            <p:cNvSpPr/>
            <p:nvPr/>
          </p:nvSpPr>
          <p:spPr>
            <a:xfrm rot="-1363723">
              <a:off x="979859" y="6036259"/>
              <a:ext cx="2490461" cy="1245231"/>
            </a:xfrm>
            <a:custGeom>
              <a:avLst/>
              <a:gdLst/>
              <a:ahLst/>
              <a:cxnLst/>
              <a:rect l="l" t="t" r="r" b="b"/>
              <a:pathLst>
                <a:path w="2490461" h="1245231">
                  <a:moveTo>
                    <a:pt x="0" y="0"/>
                  </a:moveTo>
                  <a:lnTo>
                    <a:pt x="2490461" y="0"/>
                  </a:lnTo>
                  <a:lnTo>
                    <a:pt x="2490461" y="1245230"/>
                  </a:lnTo>
                  <a:lnTo>
                    <a:pt x="0" y="1245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33" name="TextBox 33"/>
            <p:cNvSpPr txBox="1"/>
            <p:nvPr/>
          </p:nvSpPr>
          <p:spPr>
            <a:xfrm rot="-1363723">
              <a:off x="31836" y="3548500"/>
              <a:ext cx="3707467" cy="54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79"/>
                </a:lnSpc>
              </a:pPr>
              <a:r>
                <a:rPr lang="en-US" sz="2414" b="1">
                  <a:solidFill>
                    <a:srgbClr val="009E8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Generatie</a:t>
              </a:r>
              <a:r>
                <a:rPr lang="en-US" sz="2414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 </a:t>
              </a:r>
              <a:r>
                <a:rPr lang="en-US" sz="2414" b="1">
                  <a:solidFill>
                    <a:srgbClr val="009E8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Rookvrij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1363723">
              <a:off x="5371225" y="5769015"/>
              <a:ext cx="6174573" cy="369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3"/>
                </a:lnSpc>
              </a:pPr>
              <a:r>
                <a:rPr lang="en-US" sz="1609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Samen op weg naar een rookvrije samenleving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62761">
            <a:off x="14546423" y="338082"/>
            <a:ext cx="3614848" cy="3152413"/>
            <a:chOff x="0" y="0"/>
            <a:chExt cx="4819797" cy="4203217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4819797" cy="4203217"/>
              <a:chOff x="0" y="0"/>
              <a:chExt cx="3757168" cy="32765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376474" y="456781"/>
              <a:ext cx="1772174" cy="1482793"/>
            </a:xfrm>
            <a:custGeom>
              <a:avLst/>
              <a:gdLst/>
              <a:ahLst/>
              <a:cxnLst/>
              <a:rect l="l" t="t" r="r" b="b"/>
              <a:pathLst>
                <a:path w="1772174" h="1482793">
                  <a:moveTo>
                    <a:pt x="0" y="0"/>
                  </a:moveTo>
                  <a:lnTo>
                    <a:pt x="1772174" y="0"/>
                  </a:lnTo>
                  <a:lnTo>
                    <a:pt x="1772174" y="1482792"/>
                  </a:lnTo>
                  <a:lnTo>
                    <a:pt x="0" y="1482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14" name="Group 14"/>
            <p:cNvGrpSpPr/>
            <p:nvPr/>
          </p:nvGrpSpPr>
          <p:grpSpPr>
            <a:xfrm rot="-6335040">
              <a:off x="1550877" y="2901558"/>
              <a:ext cx="684261" cy="366568"/>
              <a:chOff x="0" y="0"/>
              <a:chExt cx="711200" cy="381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886264" y="1437680"/>
              <a:ext cx="1791785" cy="2013412"/>
            </a:xfrm>
            <a:custGeom>
              <a:avLst/>
              <a:gdLst/>
              <a:ahLst/>
              <a:cxnLst/>
              <a:rect l="l" t="t" r="r" b="b"/>
              <a:pathLst>
                <a:path w="1791785" h="2013412">
                  <a:moveTo>
                    <a:pt x="0" y="0"/>
                  </a:moveTo>
                  <a:lnTo>
                    <a:pt x="1791785" y="0"/>
                  </a:lnTo>
                  <a:lnTo>
                    <a:pt x="1791785" y="2013413"/>
                  </a:lnTo>
                  <a:lnTo>
                    <a:pt x="0" y="201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862287" y="1748249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364253" y="1796453"/>
              <a:ext cx="277321" cy="277321"/>
            </a:xfrm>
            <a:custGeom>
              <a:avLst/>
              <a:gdLst/>
              <a:ahLst/>
              <a:cxnLst/>
              <a:rect l="l" t="t" r="r" b="b"/>
              <a:pathLst>
                <a:path w="277321" h="277321">
                  <a:moveTo>
                    <a:pt x="0" y="0"/>
                  </a:moveTo>
                  <a:lnTo>
                    <a:pt x="277321" y="0"/>
                  </a:lnTo>
                  <a:lnTo>
                    <a:pt x="277321" y="277321"/>
                  </a:lnTo>
                  <a:lnTo>
                    <a:pt x="0" y="27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 rot="1529580">
              <a:off x="2718403" y="952097"/>
              <a:ext cx="1261337" cy="205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80"/>
                </a:lnSpc>
              </a:pPr>
              <a:r>
                <a:rPr lang="en-US" sz="91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4430" y="446159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87799" y="53511"/>
            <a:ext cx="1345881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acties: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0074" y="2480787"/>
            <a:ext cx="12059165" cy="571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 Sokkenactie 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Sokken uitdelen aan 6de Lj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Campagne op de kerstmarkt 2024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Campagne op de jaarmarkt 2025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Oproep sportorganisaties</a:t>
            </a:r>
          </a:p>
          <a:p>
            <a:pPr marL="777248" lvl="1" indent="-388624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Sokkenwedstrijd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689409" y="7052456"/>
            <a:ext cx="1272435" cy="2665388"/>
            <a:chOff x="0" y="0"/>
            <a:chExt cx="1696580" cy="3553851"/>
          </a:xfrm>
        </p:grpSpPr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531381" y="2664937"/>
              <a:ext cx="1165199" cy="888915"/>
              <a:chOff x="0" y="0"/>
              <a:chExt cx="3561804" cy="27172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0" y="0"/>
              <a:ext cx="1480094" cy="1646509"/>
              <a:chOff x="0" y="0"/>
              <a:chExt cx="4524388" cy="503308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527642" y="2013282"/>
              <a:ext cx="668730" cy="324146"/>
              <a:chOff x="0" y="0"/>
              <a:chExt cx="2044192" cy="99085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224020" y="1668904"/>
              <a:ext cx="1206299" cy="330085"/>
              <a:chOff x="0" y="0"/>
              <a:chExt cx="3687445" cy="100901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450858" y="2350827"/>
              <a:ext cx="989470" cy="284847"/>
              <a:chOff x="0" y="0"/>
              <a:chExt cx="3024632" cy="87072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7" name="Freeform 47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750" y="0"/>
            <a:ext cx="15430500" cy="10287000"/>
          </a:xfrm>
          <a:custGeom>
            <a:avLst/>
            <a:gdLst/>
            <a:ahLst/>
            <a:cxnLst/>
            <a:rect l="l" t="t" r="r" b="b"/>
            <a:pathLst>
              <a:path w="15430500" h="10287000">
                <a:moveTo>
                  <a:pt x="0" y="0"/>
                </a:moveTo>
                <a:lnTo>
                  <a:pt x="15430500" y="0"/>
                </a:lnTo>
                <a:lnTo>
                  <a:pt x="15430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6947570" y="7540861"/>
            <a:ext cx="1272435" cy="2665388"/>
            <a:chOff x="0" y="0"/>
            <a:chExt cx="1696580" cy="3553851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531381" y="2664937"/>
              <a:ext cx="1165199" cy="888915"/>
              <a:chOff x="0" y="0"/>
              <a:chExt cx="3561804" cy="271725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1480094" cy="1646509"/>
              <a:chOff x="0" y="0"/>
              <a:chExt cx="4524388" cy="5033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527642" y="2013282"/>
              <a:ext cx="668730" cy="324146"/>
              <a:chOff x="0" y="0"/>
              <a:chExt cx="2044192" cy="99085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24020" y="1668904"/>
              <a:ext cx="1206299" cy="330085"/>
              <a:chOff x="0" y="0"/>
              <a:chExt cx="3687445" cy="100901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450858" y="2350827"/>
              <a:ext cx="989470" cy="284847"/>
              <a:chOff x="0" y="0"/>
              <a:chExt cx="3024632" cy="87072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 rot="-1562761">
            <a:off x="163695" y="708810"/>
            <a:ext cx="1163586" cy="1014733"/>
            <a:chOff x="0" y="0"/>
            <a:chExt cx="1551448" cy="1352977"/>
          </a:xfrm>
        </p:grpSpPr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0" y="0"/>
              <a:ext cx="1551448" cy="1352977"/>
              <a:chOff x="0" y="0"/>
              <a:chExt cx="3757168" cy="327652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764965" y="147033"/>
              <a:ext cx="570446" cy="477297"/>
            </a:xfrm>
            <a:custGeom>
              <a:avLst/>
              <a:gdLst/>
              <a:ahLst/>
              <a:cxnLst/>
              <a:rect l="l" t="t" r="r" b="b"/>
              <a:pathLst>
                <a:path w="570446" h="477297">
                  <a:moveTo>
                    <a:pt x="0" y="0"/>
                  </a:moveTo>
                  <a:lnTo>
                    <a:pt x="570446" y="0"/>
                  </a:lnTo>
                  <a:lnTo>
                    <a:pt x="570446" y="477298"/>
                  </a:lnTo>
                  <a:lnTo>
                    <a:pt x="0" y="47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40" name="Group 40"/>
            <p:cNvGrpSpPr/>
            <p:nvPr/>
          </p:nvGrpSpPr>
          <p:grpSpPr>
            <a:xfrm rot="-6335039">
              <a:off x="499213" y="933985"/>
              <a:ext cx="220257" cy="117995"/>
              <a:chOff x="0" y="0"/>
              <a:chExt cx="711200" cy="381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285280" y="462776"/>
              <a:ext cx="576759" cy="648099"/>
            </a:xfrm>
            <a:custGeom>
              <a:avLst/>
              <a:gdLst/>
              <a:ahLst/>
              <a:cxnLst/>
              <a:rect l="l" t="t" r="r" b="b"/>
              <a:pathLst>
                <a:path w="576759" h="648099">
                  <a:moveTo>
                    <a:pt x="0" y="0"/>
                  </a:moveTo>
                  <a:lnTo>
                    <a:pt x="576759" y="0"/>
                  </a:lnTo>
                  <a:lnTo>
                    <a:pt x="576759" y="648099"/>
                  </a:lnTo>
                  <a:lnTo>
                    <a:pt x="0" y="64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921344" y="562745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082922" y="578262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45" name="TextBox 45"/>
            <p:cNvSpPr txBox="1"/>
            <p:nvPr/>
          </p:nvSpPr>
          <p:spPr>
            <a:xfrm rot="1529580">
              <a:off x="877809" y="294182"/>
              <a:ext cx="406013" cy="7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"/>
                </a:lnSpc>
              </a:pPr>
              <a:r>
                <a:rPr lang="en-US" sz="29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 rot="-1562761">
            <a:off x="163695" y="2295900"/>
            <a:ext cx="1163586" cy="1014733"/>
            <a:chOff x="0" y="0"/>
            <a:chExt cx="1551448" cy="1352977"/>
          </a:xfrm>
        </p:grpSpPr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0" y="0"/>
              <a:ext cx="1551448" cy="1352977"/>
              <a:chOff x="0" y="0"/>
              <a:chExt cx="3757168" cy="327652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1" name="Freeform 51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2" name="Freeform 52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3" name="Freeform 53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4" name="Freeform 54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5" name="Freeform 55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764965" y="147033"/>
              <a:ext cx="570446" cy="477297"/>
            </a:xfrm>
            <a:custGeom>
              <a:avLst/>
              <a:gdLst/>
              <a:ahLst/>
              <a:cxnLst/>
              <a:rect l="l" t="t" r="r" b="b"/>
              <a:pathLst>
                <a:path w="570446" h="477297">
                  <a:moveTo>
                    <a:pt x="0" y="0"/>
                  </a:moveTo>
                  <a:lnTo>
                    <a:pt x="570446" y="0"/>
                  </a:lnTo>
                  <a:lnTo>
                    <a:pt x="570446" y="477298"/>
                  </a:lnTo>
                  <a:lnTo>
                    <a:pt x="0" y="47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58" name="Group 58"/>
            <p:cNvGrpSpPr/>
            <p:nvPr/>
          </p:nvGrpSpPr>
          <p:grpSpPr>
            <a:xfrm rot="-6335040">
              <a:off x="499213" y="933985"/>
              <a:ext cx="220257" cy="117995"/>
              <a:chOff x="0" y="0"/>
              <a:chExt cx="711200" cy="381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285280" y="462776"/>
              <a:ext cx="576759" cy="648099"/>
            </a:xfrm>
            <a:custGeom>
              <a:avLst/>
              <a:gdLst/>
              <a:ahLst/>
              <a:cxnLst/>
              <a:rect l="l" t="t" r="r" b="b"/>
              <a:pathLst>
                <a:path w="576759" h="648099">
                  <a:moveTo>
                    <a:pt x="0" y="0"/>
                  </a:moveTo>
                  <a:lnTo>
                    <a:pt x="576759" y="0"/>
                  </a:lnTo>
                  <a:lnTo>
                    <a:pt x="576759" y="648099"/>
                  </a:lnTo>
                  <a:lnTo>
                    <a:pt x="0" y="64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921344" y="562745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1082922" y="578262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63" name="TextBox 63"/>
            <p:cNvSpPr txBox="1"/>
            <p:nvPr/>
          </p:nvSpPr>
          <p:spPr>
            <a:xfrm rot="1529580">
              <a:off x="877809" y="294182"/>
              <a:ext cx="406013" cy="7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"/>
                </a:lnSpc>
              </a:pPr>
              <a:r>
                <a:rPr lang="en-US" sz="29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 rot="-1562761">
            <a:off x="101469" y="3880425"/>
            <a:ext cx="1163586" cy="1014733"/>
            <a:chOff x="0" y="0"/>
            <a:chExt cx="1551448" cy="1352977"/>
          </a:xfrm>
        </p:grpSpPr>
        <p:grpSp>
          <p:nvGrpSpPr>
            <p:cNvPr id="65" name="Group 65"/>
            <p:cNvGrpSpPr>
              <a:grpSpLocks noChangeAspect="1"/>
            </p:cNvGrpSpPr>
            <p:nvPr/>
          </p:nvGrpSpPr>
          <p:grpSpPr>
            <a:xfrm>
              <a:off x="0" y="0"/>
              <a:ext cx="1551448" cy="1352977"/>
              <a:chOff x="0" y="0"/>
              <a:chExt cx="3757168" cy="327652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7" name="Freeform 67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8" name="Freeform 68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69" name="Freeform 69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0" name="Freeform 70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1" name="Freeform 71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2" name="Freeform 72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3" name="Freeform 73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74" name="Freeform 74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75" name="Freeform 75"/>
            <p:cNvSpPr/>
            <p:nvPr/>
          </p:nvSpPr>
          <p:spPr>
            <a:xfrm>
              <a:off x="764965" y="147033"/>
              <a:ext cx="570446" cy="477297"/>
            </a:xfrm>
            <a:custGeom>
              <a:avLst/>
              <a:gdLst/>
              <a:ahLst/>
              <a:cxnLst/>
              <a:rect l="l" t="t" r="r" b="b"/>
              <a:pathLst>
                <a:path w="570446" h="477297">
                  <a:moveTo>
                    <a:pt x="0" y="0"/>
                  </a:moveTo>
                  <a:lnTo>
                    <a:pt x="570446" y="0"/>
                  </a:lnTo>
                  <a:lnTo>
                    <a:pt x="570446" y="477298"/>
                  </a:lnTo>
                  <a:lnTo>
                    <a:pt x="0" y="47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76" name="Group 76"/>
            <p:cNvGrpSpPr/>
            <p:nvPr/>
          </p:nvGrpSpPr>
          <p:grpSpPr>
            <a:xfrm rot="-6335040">
              <a:off x="499213" y="933985"/>
              <a:ext cx="220257" cy="117995"/>
              <a:chOff x="0" y="0"/>
              <a:chExt cx="711200" cy="3810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78" name="Freeform 78"/>
            <p:cNvSpPr/>
            <p:nvPr/>
          </p:nvSpPr>
          <p:spPr>
            <a:xfrm>
              <a:off x="285280" y="462776"/>
              <a:ext cx="576759" cy="648099"/>
            </a:xfrm>
            <a:custGeom>
              <a:avLst/>
              <a:gdLst/>
              <a:ahLst/>
              <a:cxnLst/>
              <a:rect l="l" t="t" r="r" b="b"/>
              <a:pathLst>
                <a:path w="576759" h="648099">
                  <a:moveTo>
                    <a:pt x="0" y="0"/>
                  </a:moveTo>
                  <a:lnTo>
                    <a:pt x="576759" y="0"/>
                  </a:lnTo>
                  <a:lnTo>
                    <a:pt x="576759" y="648099"/>
                  </a:lnTo>
                  <a:lnTo>
                    <a:pt x="0" y="64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921344" y="562745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1082922" y="578262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1" name="TextBox 81"/>
            <p:cNvSpPr txBox="1"/>
            <p:nvPr/>
          </p:nvSpPr>
          <p:spPr>
            <a:xfrm rot="1529580">
              <a:off x="877809" y="294182"/>
              <a:ext cx="406013" cy="7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"/>
                </a:lnSpc>
              </a:pPr>
              <a:r>
                <a:rPr lang="en-US" sz="29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 rot="-1562761">
            <a:off x="101469" y="5464951"/>
            <a:ext cx="1163586" cy="1014733"/>
            <a:chOff x="0" y="0"/>
            <a:chExt cx="1551448" cy="1352977"/>
          </a:xfrm>
        </p:grpSpPr>
        <p:grpSp>
          <p:nvGrpSpPr>
            <p:cNvPr id="83" name="Group 83"/>
            <p:cNvGrpSpPr>
              <a:grpSpLocks noChangeAspect="1"/>
            </p:cNvGrpSpPr>
            <p:nvPr/>
          </p:nvGrpSpPr>
          <p:grpSpPr>
            <a:xfrm>
              <a:off x="0" y="0"/>
              <a:ext cx="1551448" cy="1352977"/>
              <a:chOff x="0" y="0"/>
              <a:chExt cx="3757168" cy="3276524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5" name="Freeform 85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6" name="Freeform 86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7" name="Freeform 87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8" name="Freeform 88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9" name="Freeform 89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0" name="Freeform 90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1" name="Freeform 91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2" name="Freeform 92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93" name="Freeform 93"/>
            <p:cNvSpPr/>
            <p:nvPr/>
          </p:nvSpPr>
          <p:spPr>
            <a:xfrm>
              <a:off x="764965" y="147033"/>
              <a:ext cx="570446" cy="477297"/>
            </a:xfrm>
            <a:custGeom>
              <a:avLst/>
              <a:gdLst/>
              <a:ahLst/>
              <a:cxnLst/>
              <a:rect l="l" t="t" r="r" b="b"/>
              <a:pathLst>
                <a:path w="570446" h="477297">
                  <a:moveTo>
                    <a:pt x="0" y="0"/>
                  </a:moveTo>
                  <a:lnTo>
                    <a:pt x="570446" y="0"/>
                  </a:lnTo>
                  <a:lnTo>
                    <a:pt x="570446" y="477298"/>
                  </a:lnTo>
                  <a:lnTo>
                    <a:pt x="0" y="47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94" name="Group 94"/>
            <p:cNvGrpSpPr/>
            <p:nvPr/>
          </p:nvGrpSpPr>
          <p:grpSpPr>
            <a:xfrm rot="-6335040">
              <a:off x="499213" y="933985"/>
              <a:ext cx="220257" cy="117995"/>
              <a:chOff x="0" y="0"/>
              <a:chExt cx="711200" cy="3810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96" name="Freeform 96"/>
            <p:cNvSpPr/>
            <p:nvPr/>
          </p:nvSpPr>
          <p:spPr>
            <a:xfrm>
              <a:off x="285280" y="462776"/>
              <a:ext cx="576759" cy="648099"/>
            </a:xfrm>
            <a:custGeom>
              <a:avLst/>
              <a:gdLst/>
              <a:ahLst/>
              <a:cxnLst/>
              <a:rect l="l" t="t" r="r" b="b"/>
              <a:pathLst>
                <a:path w="576759" h="648099">
                  <a:moveTo>
                    <a:pt x="0" y="0"/>
                  </a:moveTo>
                  <a:lnTo>
                    <a:pt x="576759" y="0"/>
                  </a:lnTo>
                  <a:lnTo>
                    <a:pt x="576759" y="648099"/>
                  </a:lnTo>
                  <a:lnTo>
                    <a:pt x="0" y="64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921344" y="562745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98" name="Freeform 98"/>
            <p:cNvSpPr/>
            <p:nvPr/>
          </p:nvSpPr>
          <p:spPr>
            <a:xfrm>
              <a:off x="1082922" y="578262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99" name="TextBox 99"/>
            <p:cNvSpPr txBox="1"/>
            <p:nvPr/>
          </p:nvSpPr>
          <p:spPr>
            <a:xfrm rot="1529580">
              <a:off x="877809" y="294182"/>
              <a:ext cx="406013" cy="7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"/>
                </a:lnSpc>
              </a:pPr>
              <a:r>
                <a:rPr lang="en-US" sz="29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 rot="-1562761">
            <a:off x="15744" y="7049477"/>
            <a:ext cx="1163586" cy="1014733"/>
            <a:chOff x="0" y="0"/>
            <a:chExt cx="1551448" cy="1352977"/>
          </a:xfrm>
        </p:grpSpPr>
        <p:grpSp>
          <p:nvGrpSpPr>
            <p:cNvPr id="101" name="Group 101"/>
            <p:cNvGrpSpPr>
              <a:grpSpLocks noChangeAspect="1"/>
            </p:cNvGrpSpPr>
            <p:nvPr/>
          </p:nvGrpSpPr>
          <p:grpSpPr>
            <a:xfrm>
              <a:off x="0" y="0"/>
              <a:ext cx="1551448" cy="1352977"/>
              <a:chOff x="0" y="0"/>
              <a:chExt cx="3757168" cy="3276524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3" name="Freeform 103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4" name="Freeform 104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5" name="Freeform 105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6" name="Freeform 106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7" name="Freeform 107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8" name="Freeform 108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9" name="Freeform 109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0" name="Freeform 110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11" name="Freeform 111"/>
            <p:cNvSpPr/>
            <p:nvPr/>
          </p:nvSpPr>
          <p:spPr>
            <a:xfrm>
              <a:off x="764965" y="147033"/>
              <a:ext cx="570446" cy="477297"/>
            </a:xfrm>
            <a:custGeom>
              <a:avLst/>
              <a:gdLst/>
              <a:ahLst/>
              <a:cxnLst/>
              <a:rect l="l" t="t" r="r" b="b"/>
              <a:pathLst>
                <a:path w="570446" h="477297">
                  <a:moveTo>
                    <a:pt x="0" y="0"/>
                  </a:moveTo>
                  <a:lnTo>
                    <a:pt x="570446" y="0"/>
                  </a:lnTo>
                  <a:lnTo>
                    <a:pt x="570446" y="477298"/>
                  </a:lnTo>
                  <a:lnTo>
                    <a:pt x="0" y="47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112" name="Group 112"/>
            <p:cNvGrpSpPr/>
            <p:nvPr/>
          </p:nvGrpSpPr>
          <p:grpSpPr>
            <a:xfrm rot="-6335040">
              <a:off x="499213" y="933985"/>
              <a:ext cx="220257" cy="117995"/>
              <a:chOff x="0" y="0"/>
              <a:chExt cx="711200" cy="381000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14" name="Freeform 114"/>
            <p:cNvSpPr/>
            <p:nvPr/>
          </p:nvSpPr>
          <p:spPr>
            <a:xfrm>
              <a:off x="285280" y="462776"/>
              <a:ext cx="576759" cy="648099"/>
            </a:xfrm>
            <a:custGeom>
              <a:avLst/>
              <a:gdLst/>
              <a:ahLst/>
              <a:cxnLst/>
              <a:rect l="l" t="t" r="r" b="b"/>
              <a:pathLst>
                <a:path w="576759" h="648099">
                  <a:moveTo>
                    <a:pt x="0" y="0"/>
                  </a:moveTo>
                  <a:lnTo>
                    <a:pt x="576759" y="0"/>
                  </a:lnTo>
                  <a:lnTo>
                    <a:pt x="576759" y="648099"/>
                  </a:lnTo>
                  <a:lnTo>
                    <a:pt x="0" y="64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5" name="Freeform 115"/>
            <p:cNvSpPr/>
            <p:nvPr/>
          </p:nvSpPr>
          <p:spPr>
            <a:xfrm>
              <a:off x="921344" y="562745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6" name="Freeform 116"/>
            <p:cNvSpPr/>
            <p:nvPr/>
          </p:nvSpPr>
          <p:spPr>
            <a:xfrm>
              <a:off x="1082922" y="578262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7" name="TextBox 117"/>
            <p:cNvSpPr txBox="1"/>
            <p:nvPr/>
          </p:nvSpPr>
          <p:spPr>
            <a:xfrm rot="1529580">
              <a:off x="877809" y="294182"/>
              <a:ext cx="406013" cy="7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"/>
                </a:lnSpc>
              </a:pPr>
              <a:r>
                <a:rPr lang="en-US" sz="29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 rot="-1562761">
            <a:off x="101469" y="8634002"/>
            <a:ext cx="1163586" cy="1014733"/>
            <a:chOff x="0" y="0"/>
            <a:chExt cx="1551448" cy="1352977"/>
          </a:xfrm>
        </p:grpSpPr>
        <p:grpSp>
          <p:nvGrpSpPr>
            <p:cNvPr id="119" name="Group 119"/>
            <p:cNvGrpSpPr>
              <a:grpSpLocks noChangeAspect="1"/>
            </p:cNvGrpSpPr>
            <p:nvPr/>
          </p:nvGrpSpPr>
          <p:grpSpPr>
            <a:xfrm>
              <a:off x="0" y="0"/>
              <a:ext cx="1551448" cy="1352977"/>
              <a:chOff x="0" y="0"/>
              <a:chExt cx="3757168" cy="3276524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378714" y="416306"/>
                <a:ext cx="3343275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830068">
                    <a:moveTo>
                      <a:pt x="2568321" y="42799"/>
                    </a:moveTo>
                    <a:cubicBezTo>
                      <a:pt x="2472817" y="0"/>
                      <a:pt x="2361057" y="41021"/>
                      <a:pt x="2317242" y="136144"/>
                    </a:cubicBezTo>
                    <a:cubicBezTo>
                      <a:pt x="2185924" y="421259"/>
                      <a:pt x="1908175" y="984377"/>
                      <a:pt x="1661541" y="1217803"/>
                    </a:cubicBezTo>
                    <a:cubicBezTo>
                      <a:pt x="1300226" y="1559814"/>
                      <a:pt x="636016" y="1582039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1241425" y="2723388"/>
                      <a:pt x="1330579" y="2506218"/>
                      <a:pt x="2107438" y="2391283"/>
                    </a:cubicBezTo>
                    <a:cubicBezTo>
                      <a:pt x="2646553" y="2311527"/>
                      <a:pt x="2693035" y="2079117"/>
                      <a:pt x="2774061" y="1748282"/>
                    </a:cubicBezTo>
                    <a:cubicBezTo>
                      <a:pt x="2861183" y="1391793"/>
                      <a:pt x="3157093" y="876554"/>
                      <a:pt x="3295015" y="598297"/>
                    </a:cubicBezTo>
                    <a:cubicBezTo>
                      <a:pt x="3343275" y="501142"/>
                      <a:pt x="3300603" y="384302"/>
                      <a:pt x="3201670" y="339979"/>
                    </a:cubicBezTo>
                    <a:lnTo>
                      <a:pt x="2568321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1" name="Freeform 121"/>
              <p:cNvSpPr/>
              <p:nvPr/>
            </p:nvSpPr>
            <p:spPr>
              <a:xfrm>
                <a:off x="378714" y="442214"/>
                <a:ext cx="3343148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148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670" y="313944"/>
                    </a:lnTo>
                    <a:cubicBezTo>
                      <a:pt x="3300603" y="358267"/>
                      <a:pt x="3343148" y="475107"/>
                      <a:pt x="3295015" y="572262"/>
                    </a:cubicBezTo>
                    <a:cubicBezTo>
                      <a:pt x="3156966" y="850519"/>
                      <a:pt x="2861183" y="1365758"/>
                      <a:pt x="2774061" y="1722247"/>
                    </a:cubicBezTo>
                    <a:cubicBezTo>
                      <a:pt x="2693035" y="2053209"/>
                      <a:pt x="2646553" y="2285492"/>
                      <a:pt x="2107438" y="2365248"/>
                    </a:cubicBezTo>
                    <a:cubicBezTo>
                      <a:pt x="1330579" y="2480183"/>
                      <a:pt x="1241425" y="2697353"/>
                      <a:pt x="713359" y="2764155"/>
                    </a:cubicBezTo>
                    <a:cubicBezTo>
                      <a:pt x="678815" y="2768473"/>
                      <a:pt x="645287" y="2770632"/>
                      <a:pt x="612775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2" name="Freeform 122"/>
              <p:cNvSpPr/>
              <p:nvPr/>
            </p:nvSpPr>
            <p:spPr>
              <a:xfrm>
                <a:off x="2370201" y="2039366"/>
                <a:ext cx="789178" cy="786511"/>
              </a:xfrm>
              <a:custGeom>
                <a:avLst/>
                <a:gdLst/>
                <a:ahLst/>
                <a:cxnLst/>
                <a:rect l="l" t="t" r="r" b="b"/>
                <a:pathLst>
                  <a:path w="789178" h="786511">
                    <a:moveTo>
                      <a:pt x="113411" y="61341"/>
                    </a:moveTo>
                    <a:cubicBezTo>
                      <a:pt x="113411" y="61341"/>
                      <a:pt x="0" y="413258"/>
                      <a:pt x="4953" y="786511"/>
                    </a:cubicBezTo>
                    <a:cubicBezTo>
                      <a:pt x="40640" y="780288"/>
                      <a:pt x="76835" y="774065"/>
                      <a:pt x="115951" y="768223"/>
                    </a:cubicBezTo>
                    <a:cubicBezTo>
                      <a:pt x="655066" y="688467"/>
                      <a:pt x="701548" y="456057"/>
                      <a:pt x="782574" y="125222"/>
                    </a:cubicBezTo>
                    <a:cubicBezTo>
                      <a:pt x="784352" y="118110"/>
                      <a:pt x="787273" y="110109"/>
                      <a:pt x="789178" y="102997"/>
                    </a:cubicBezTo>
                    <a:cubicBezTo>
                      <a:pt x="489966" y="0"/>
                      <a:pt x="113538" y="61468"/>
                      <a:pt x="113538" y="6146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3" name="Freeform 123"/>
              <p:cNvSpPr/>
              <p:nvPr/>
            </p:nvSpPr>
            <p:spPr>
              <a:xfrm>
                <a:off x="378714" y="2218309"/>
                <a:ext cx="858901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858901" h="1028065">
                    <a:moveTo>
                      <a:pt x="403860" y="0"/>
                    </a:moveTo>
                    <a:cubicBezTo>
                      <a:pt x="348361" y="32512"/>
                      <a:pt x="295910" y="68580"/>
                      <a:pt x="247777" y="109347"/>
                    </a:cubicBezTo>
                    <a:cubicBezTo>
                      <a:pt x="127254" y="211582"/>
                      <a:pt x="0" y="424942"/>
                      <a:pt x="93853" y="683133"/>
                    </a:cubicBezTo>
                    <a:cubicBezTo>
                      <a:pt x="164973" y="878713"/>
                      <a:pt x="399161" y="1028065"/>
                      <a:pt x="713359" y="988187"/>
                    </a:cubicBezTo>
                    <a:cubicBezTo>
                      <a:pt x="742315" y="984504"/>
                      <a:pt x="769239" y="980313"/>
                      <a:pt x="795782" y="975741"/>
                    </a:cubicBezTo>
                    <a:cubicBezTo>
                      <a:pt x="835787" y="885063"/>
                      <a:pt x="858901" y="785114"/>
                      <a:pt x="858901" y="679577"/>
                    </a:cubicBezTo>
                    <a:cubicBezTo>
                      <a:pt x="858901" y="372745"/>
                      <a:pt x="670687" y="110363"/>
                      <a:pt x="40386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4" name="Freeform 124"/>
              <p:cNvSpPr/>
              <p:nvPr/>
            </p:nvSpPr>
            <p:spPr>
              <a:xfrm>
                <a:off x="2649220" y="416306"/>
                <a:ext cx="1072896" cy="697484"/>
              </a:xfrm>
              <a:custGeom>
                <a:avLst/>
                <a:gdLst/>
                <a:ahLst/>
                <a:cxnLst/>
                <a:rect l="l" t="t" r="r" b="b"/>
                <a:pathLst>
                  <a:path w="1072896" h="697484">
                    <a:moveTo>
                      <a:pt x="931164" y="339979"/>
                    </a:moveTo>
                    <a:lnTo>
                      <a:pt x="297942" y="42799"/>
                    </a:lnTo>
                    <a:cubicBezTo>
                      <a:pt x="202438" y="0"/>
                      <a:pt x="90678" y="41021"/>
                      <a:pt x="46863" y="136144"/>
                    </a:cubicBezTo>
                    <a:cubicBezTo>
                      <a:pt x="33020" y="166116"/>
                      <a:pt x="16764" y="200660"/>
                      <a:pt x="0" y="236093"/>
                    </a:cubicBezTo>
                    <a:lnTo>
                      <a:pt x="974090" y="697484"/>
                    </a:lnTo>
                    <a:cubicBezTo>
                      <a:pt x="992251" y="662305"/>
                      <a:pt x="1009650" y="628269"/>
                      <a:pt x="1024763" y="598170"/>
                    </a:cubicBezTo>
                    <a:cubicBezTo>
                      <a:pt x="1072896" y="501142"/>
                      <a:pt x="1030351" y="384302"/>
                      <a:pt x="931291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5" name="Freeform 125"/>
              <p:cNvSpPr/>
              <p:nvPr/>
            </p:nvSpPr>
            <p:spPr>
              <a:xfrm>
                <a:off x="415671" y="441579"/>
                <a:ext cx="3015615" cy="2537333"/>
              </a:xfrm>
              <a:custGeom>
                <a:avLst/>
                <a:gdLst/>
                <a:ahLst/>
                <a:cxnLst/>
                <a:rect l="l" t="t" r="r" b="b"/>
                <a:pathLst>
                  <a:path w="3015615" h="2537333">
                    <a:moveTo>
                      <a:pt x="3009392" y="261239"/>
                    </a:moveTo>
                    <a:cubicBezTo>
                      <a:pt x="3012059" y="255905"/>
                      <a:pt x="3013329" y="250190"/>
                      <a:pt x="3015615" y="244729"/>
                    </a:cubicBezTo>
                    <a:lnTo>
                      <a:pt x="2531364" y="17653"/>
                    </a:lnTo>
                    <a:cubicBezTo>
                      <a:pt x="2507488" y="6985"/>
                      <a:pt x="2482596" y="1524"/>
                      <a:pt x="2457958" y="762"/>
                    </a:cubicBezTo>
                    <a:cubicBezTo>
                      <a:pt x="2433320" y="0"/>
                      <a:pt x="2409063" y="4191"/>
                      <a:pt x="2386330" y="12573"/>
                    </a:cubicBezTo>
                    <a:cubicBezTo>
                      <a:pt x="2363597" y="20955"/>
                      <a:pt x="2342642" y="33655"/>
                      <a:pt x="2324481" y="50292"/>
                    </a:cubicBezTo>
                    <a:cubicBezTo>
                      <a:pt x="2306320" y="66929"/>
                      <a:pt x="2291207" y="87249"/>
                      <a:pt x="2280158" y="110998"/>
                    </a:cubicBezTo>
                    <a:cubicBezTo>
                      <a:pt x="2266315" y="140970"/>
                      <a:pt x="2250059" y="175514"/>
                      <a:pt x="2233295" y="210947"/>
                    </a:cubicBezTo>
                    <a:lnTo>
                      <a:pt x="2233422" y="210947"/>
                    </a:lnTo>
                    <a:cubicBezTo>
                      <a:pt x="2090039" y="512445"/>
                      <a:pt x="1844929" y="983996"/>
                      <a:pt x="1624584" y="1192657"/>
                    </a:cubicBezTo>
                    <a:cubicBezTo>
                      <a:pt x="1263269" y="1534668"/>
                      <a:pt x="599059" y="1556893"/>
                      <a:pt x="210820" y="1886204"/>
                    </a:cubicBezTo>
                    <a:cubicBezTo>
                      <a:pt x="195707" y="1899031"/>
                      <a:pt x="180594" y="1913509"/>
                      <a:pt x="165735" y="1929638"/>
                    </a:cubicBezTo>
                    <a:cubicBezTo>
                      <a:pt x="76708" y="2026412"/>
                      <a:pt x="0" y="2180971"/>
                      <a:pt x="31623" y="2365375"/>
                    </a:cubicBezTo>
                    <a:cubicBezTo>
                      <a:pt x="36957" y="2396109"/>
                      <a:pt x="45085" y="2427605"/>
                      <a:pt x="56896" y="2459863"/>
                    </a:cubicBezTo>
                    <a:cubicBezTo>
                      <a:pt x="65532" y="2483485"/>
                      <a:pt x="76708" y="2506345"/>
                      <a:pt x="89789" y="2528316"/>
                    </a:cubicBezTo>
                    <a:cubicBezTo>
                      <a:pt x="121539" y="2532507"/>
                      <a:pt x="153289" y="2536571"/>
                      <a:pt x="186055" y="2537206"/>
                    </a:cubicBezTo>
                    <a:lnTo>
                      <a:pt x="201676" y="2537333"/>
                    </a:lnTo>
                    <a:cubicBezTo>
                      <a:pt x="240665" y="2537333"/>
                      <a:pt x="280543" y="2534666"/>
                      <a:pt x="319405" y="2529840"/>
                    </a:cubicBezTo>
                    <a:lnTo>
                      <a:pt x="341630" y="2526538"/>
                    </a:lnTo>
                    <a:cubicBezTo>
                      <a:pt x="591058" y="2492375"/>
                      <a:pt x="749681" y="2426335"/>
                      <a:pt x="917702" y="2356358"/>
                    </a:cubicBezTo>
                    <a:cubicBezTo>
                      <a:pt x="1094867" y="2282571"/>
                      <a:pt x="1278128" y="2206244"/>
                      <a:pt x="1609852" y="2148205"/>
                    </a:cubicBezTo>
                    <a:cubicBezTo>
                      <a:pt x="1644396" y="2142109"/>
                      <a:pt x="1679321" y="2136140"/>
                      <a:pt x="1717040" y="2130552"/>
                    </a:cubicBezTo>
                    <a:cubicBezTo>
                      <a:pt x="1861820" y="2109089"/>
                      <a:pt x="1979295" y="2076577"/>
                      <a:pt x="2076069" y="2031238"/>
                    </a:cubicBezTo>
                    <a:cubicBezTo>
                      <a:pt x="2124710" y="2008378"/>
                      <a:pt x="2169160" y="1981708"/>
                      <a:pt x="2207895" y="1951990"/>
                    </a:cubicBezTo>
                    <a:cubicBezTo>
                      <a:pt x="2227707" y="1936877"/>
                      <a:pt x="2245741" y="1921256"/>
                      <a:pt x="2262759" y="1904619"/>
                    </a:cubicBezTo>
                    <a:cubicBezTo>
                      <a:pt x="2405126" y="1766316"/>
                      <a:pt x="2448433" y="1588770"/>
                      <a:pt x="2494280" y="1400810"/>
                    </a:cubicBezTo>
                    <a:lnTo>
                      <a:pt x="2499995" y="1378966"/>
                    </a:lnTo>
                    <a:lnTo>
                      <a:pt x="2504821" y="1362837"/>
                    </a:lnTo>
                    <a:lnTo>
                      <a:pt x="2514473" y="1325880"/>
                    </a:lnTo>
                    <a:cubicBezTo>
                      <a:pt x="2590800" y="1066292"/>
                      <a:pt x="2769870" y="723011"/>
                      <a:pt x="2902204" y="469265"/>
                    </a:cubicBezTo>
                    <a:cubicBezTo>
                      <a:pt x="2942717" y="391668"/>
                      <a:pt x="2979547" y="321056"/>
                      <a:pt x="3009265" y="261366"/>
                    </a:cubicBezTo>
                    <a:close/>
                  </a:path>
                </a:pathLst>
              </a:custGeom>
              <a:solidFill>
                <a:srgbClr val="27364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6" name="Freeform 126"/>
              <p:cNvSpPr/>
              <p:nvPr/>
            </p:nvSpPr>
            <p:spPr>
              <a:xfrm>
                <a:off x="2159" y="38608"/>
                <a:ext cx="3336036" cy="2823972"/>
              </a:xfrm>
              <a:custGeom>
                <a:avLst/>
                <a:gdLst/>
                <a:ahLst/>
                <a:cxnLst/>
                <a:rect l="l" t="t" r="r" b="b"/>
                <a:pathLst>
                  <a:path w="3336036" h="2823972">
                    <a:moveTo>
                      <a:pt x="2567178" y="42799"/>
                    </a:moveTo>
                    <a:cubicBezTo>
                      <a:pt x="2471674" y="0"/>
                      <a:pt x="2361184" y="35687"/>
                      <a:pt x="2317369" y="130810"/>
                    </a:cubicBezTo>
                    <a:cubicBezTo>
                      <a:pt x="2186051" y="415925"/>
                      <a:pt x="1908175" y="979043"/>
                      <a:pt x="1661541" y="1212469"/>
                    </a:cubicBezTo>
                    <a:cubicBezTo>
                      <a:pt x="1300226" y="1554480"/>
                      <a:pt x="636016" y="1576705"/>
                      <a:pt x="247777" y="1906016"/>
                    </a:cubicBezTo>
                    <a:cubicBezTo>
                      <a:pt x="127254" y="2008251"/>
                      <a:pt x="0" y="2221611"/>
                      <a:pt x="93853" y="2479802"/>
                    </a:cubicBezTo>
                    <a:cubicBezTo>
                      <a:pt x="164973" y="2675382"/>
                      <a:pt x="405892" y="2823972"/>
                      <a:pt x="713359" y="2784856"/>
                    </a:cubicBezTo>
                    <a:cubicBezTo>
                      <a:pt x="1210818" y="2721610"/>
                      <a:pt x="1322197" y="2542667"/>
                      <a:pt x="1982851" y="2414778"/>
                    </a:cubicBezTo>
                    <a:cubicBezTo>
                      <a:pt x="2023364" y="2406904"/>
                      <a:pt x="2062607" y="2393188"/>
                      <a:pt x="2107565" y="2385822"/>
                    </a:cubicBezTo>
                    <a:cubicBezTo>
                      <a:pt x="2645410" y="2297430"/>
                      <a:pt x="2685796" y="2074418"/>
                      <a:pt x="2771140" y="1743837"/>
                    </a:cubicBezTo>
                    <a:cubicBezTo>
                      <a:pt x="2862834" y="1388618"/>
                      <a:pt x="3149727" y="875030"/>
                      <a:pt x="3287776" y="596773"/>
                    </a:cubicBezTo>
                    <a:cubicBezTo>
                      <a:pt x="3336036" y="499618"/>
                      <a:pt x="3298952" y="385826"/>
                      <a:pt x="3199892" y="341376"/>
                    </a:cubicBezTo>
                    <a:lnTo>
                      <a:pt x="2567178" y="42799"/>
                    </a:ln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7" name="Freeform 127"/>
              <p:cNvSpPr/>
              <p:nvPr/>
            </p:nvSpPr>
            <p:spPr>
              <a:xfrm>
                <a:off x="4699" y="68326"/>
                <a:ext cx="3343275" cy="2770759"/>
              </a:xfrm>
              <a:custGeom>
                <a:avLst/>
                <a:gdLst/>
                <a:ahLst/>
                <a:cxnLst/>
                <a:rect l="l" t="t" r="r" b="b"/>
                <a:pathLst>
                  <a:path w="3343275" h="2770759">
                    <a:moveTo>
                      <a:pt x="612902" y="2770759"/>
                    </a:moveTo>
                    <a:cubicBezTo>
                      <a:pt x="349758" y="2770759"/>
                      <a:pt x="157226" y="2633345"/>
                      <a:pt x="93853" y="2459228"/>
                    </a:cubicBezTo>
                    <a:cubicBezTo>
                      <a:pt x="0" y="2201037"/>
                      <a:pt x="127254" y="1987677"/>
                      <a:pt x="247777" y="1885442"/>
                    </a:cubicBezTo>
                    <a:cubicBezTo>
                      <a:pt x="636016" y="1556131"/>
                      <a:pt x="1300226" y="1533906"/>
                      <a:pt x="1661541" y="1191895"/>
                    </a:cubicBezTo>
                    <a:cubicBezTo>
                      <a:pt x="1908175" y="958469"/>
                      <a:pt x="2186051" y="395351"/>
                      <a:pt x="2317242" y="110236"/>
                    </a:cubicBezTo>
                    <a:cubicBezTo>
                      <a:pt x="2349373" y="40640"/>
                      <a:pt x="2417826" y="0"/>
                      <a:pt x="2489708" y="0"/>
                    </a:cubicBezTo>
                    <a:cubicBezTo>
                      <a:pt x="2515997" y="0"/>
                      <a:pt x="2542794" y="5461"/>
                      <a:pt x="2568321" y="16891"/>
                    </a:cubicBezTo>
                    <a:lnTo>
                      <a:pt x="3201797" y="313944"/>
                    </a:lnTo>
                    <a:cubicBezTo>
                      <a:pt x="3300730" y="358267"/>
                      <a:pt x="3343275" y="475107"/>
                      <a:pt x="3295142" y="572262"/>
                    </a:cubicBezTo>
                    <a:cubicBezTo>
                      <a:pt x="3157093" y="850519"/>
                      <a:pt x="2861310" y="1365758"/>
                      <a:pt x="2774188" y="1722247"/>
                    </a:cubicBezTo>
                    <a:cubicBezTo>
                      <a:pt x="2693162" y="2053209"/>
                      <a:pt x="2646680" y="2285492"/>
                      <a:pt x="2107565" y="2365248"/>
                    </a:cubicBezTo>
                    <a:cubicBezTo>
                      <a:pt x="1330706" y="2480183"/>
                      <a:pt x="1241552" y="2697353"/>
                      <a:pt x="713486" y="2764155"/>
                    </a:cubicBezTo>
                    <a:cubicBezTo>
                      <a:pt x="678942" y="2768473"/>
                      <a:pt x="645414" y="2770632"/>
                      <a:pt x="612902" y="2770632"/>
                    </a:cubicBezTo>
                    <a:close/>
                  </a:path>
                </a:pathLst>
              </a:custGeom>
              <a:solidFill>
                <a:srgbClr val="FAC520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8" name="Freeform 128"/>
              <p:cNvSpPr/>
              <p:nvPr/>
            </p:nvSpPr>
            <p:spPr>
              <a:xfrm>
                <a:off x="4699" y="42291"/>
                <a:ext cx="3343402" cy="2830068"/>
              </a:xfrm>
              <a:custGeom>
                <a:avLst/>
                <a:gdLst/>
                <a:ahLst/>
                <a:cxnLst/>
                <a:rect l="l" t="t" r="r" b="b"/>
                <a:pathLst>
                  <a:path w="3343402" h="2830068">
                    <a:moveTo>
                      <a:pt x="2780665" y="1725930"/>
                    </a:moveTo>
                    <a:cubicBezTo>
                      <a:pt x="2778760" y="1733169"/>
                      <a:pt x="2775712" y="1741170"/>
                      <a:pt x="2774061" y="1748155"/>
                    </a:cubicBezTo>
                    <a:cubicBezTo>
                      <a:pt x="2693162" y="2079117"/>
                      <a:pt x="2646553" y="2311400"/>
                      <a:pt x="2107438" y="2391156"/>
                    </a:cubicBezTo>
                    <a:cubicBezTo>
                      <a:pt x="2068322" y="2396998"/>
                      <a:pt x="2032254" y="2403221"/>
                      <a:pt x="1996440" y="2409444"/>
                    </a:cubicBezTo>
                    <a:cubicBezTo>
                      <a:pt x="1991360" y="2036191"/>
                      <a:pt x="2104898" y="1684274"/>
                      <a:pt x="2104898" y="1684274"/>
                    </a:cubicBezTo>
                    <a:cubicBezTo>
                      <a:pt x="2104898" y="1684274"/>
                      <a:pt x="2481453" y="1623060"/>
                      <a:pt x="2780538" y="1725803"/>
                    </a:cubicBezTo>
                    <a:close/>
                    <a:moveTo>
                      <a:pt x="403860" y="1802003"/>
                    </a:moveTo>
                    <a:cubicBezTo>
                      <a:pt x="348361" y="1834515"/>
                      <a:pt x="295910" y="1870583"/>
                      <a:pt x="247777" y="1911350"/>
                    </a:cubicBezTo>
                    <a:cubicBezTo>
                      <a:pt x="127254" y="2013585"/>
                      <a:pt x="0" y="2226945"/>
                      <a:pt x="93853" y="2485136"/>
                    </a:cubicBezTo>
                    <a:cubicBezTo>
                      <a:pt x="164973" y="2680716"/>
                      <a:pt x="399161" y="2830068"/>
                      <a:pt x="713359" y="2790190"/>
                    </a:cubicBezTo>
                    <a:cubicBezTo>
                      <a:pt x="742315" y="2786507"/>
                      <a:pt x="769239" y="2782316"/>
                      <a:pt x="795782" y="2777744"/>
                    </a:cubicBezTo>
                    <a:cubicBezTo>
                      <a:pt x="835787" y="2687066"/>
                      <a:pt x="858901" y="2587117"/>
                      <a:pt x="858901" y="2481580"/>
                    </a:cubicBezTo>
                    <a:cubicBezTo>
                      <a:pt x="858901" y="2174875"/>
                      <a:pt x="670814" y="1912366"/>
                      <a:pt x="403860" y="1802003"/>
                    </a:cubicBezTo>
                    <a:close/>
                    <a:moveTo>
                      <a:pt x="3201670" y="339979"/>
                    </a:moveTo>
                    <a:lnTo>
                      <a:pt x="2568448" y="42799"/>
                    </a:lnTo>
                    <a:cubicBezTo>
                      <a:pt x="2472944" y="0"/>
                      <a:pt x="2361184" y="41021"/>
                      <a:pt x="2317369" y="136144"/>
                    </a:cubicBezTo>
                    <a:cubicBezTo>
                      <a:pt x="2303526" y="166116"/>
                      <a:pt x="2287270" y="200660"/>
                      <a:pt x="2270506" y="236093"/>
                    </a:cubicBezTo>
                    <a:lnTo>
                      <a:pt x="3244596" y="697484"/>
                    </a:lnTo>
                    <a:cubicBezTo>
                      <a:pt x="3262757" y="662305"/>
                      <a:pt x="3280156" y="628269"/>
                      <a:pt x="3295269" y="598170"/>
                    </a:cubicBezTo>
                    <a:cubicBezTo>
                      <a:pt x="3343402" y="501142"/>
                      <a:pt x="3300857" y="384302"/>
                      <a:pt x="3201797" y="33985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29" name="Freeform 129"/>
            <p:cNvSpPr/>
            <p:nvPr/>
          </p:nvSpPr>
          <p:spPr>
            <a:xfrm>
              <a:off x="764965" y="147033"/>
              <a:ext cx="570446" cy="477297"/>
            </a:xfrm>
            <a:custGeom>
              <a:avLst/>
              <a:gdLst/>
              <a:ahLst/>
              <a:cxnLst/>
              <a:rect l="l" t="t" r="r" b="b"/>
              <a:pathLst>
                <a:path w="570446" h="477297">
                  <a:moveTo>
                    <a:pt x="0" y="0"/>
                  </a:moveTo>
                  <a:lnTo>
                    <a:pt x="570446" y="0"/>
                  </a:lnTo>
                  <a:lnTo>
                    <a:pt x="570446" y="477298"/>
                  </a:lnTo>
                  <a:lnTo>
                    <a:pt x="0" y="47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130" name="Group 130"/>
            <p:cNvGrpSpPr/>
            <p:nvPr/>
          </p:nvGrpSpPr>
          <p:grpSpPr>
            <a:xfrm rot="-6335040">
              <a:off x="499213" y="933985"/>
              <a:ext cx="220257" cy="117995"/>
              <a:chOff x="0" y="0"/>
              <a:chExt cx="711200" cy="381000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7112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711200" h="381000">
                    <a:moveTo>
                      <a:pt x="711200" y="381000"/>
                    </a:moveTo>
                    <a:lnTo>
                      <a:pt x="711200" y="0"/>
                    </a:lnTo>
                    <a:lnTo>
                      <a:pt x="0" y="0"/>
                    </a:lnTo>
                    <a:lnTo>
                      <a:pt x="0" y="381000"/>
                    </a:lnTo>
                    <a:lnTo>
                      <a:pt x="711200" y="381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132" name="Freeform 132"/>
            <p:cNvSpPr/>
            <p:nvPr/>
          </p:nvSpPr>
          <p:spPr>
            <a:xfrm>
              <a:off x="285280" y="462776"/>
              <a:ext cx="576759" cy="648099"/>
            </a:xfrm>
            <a:custGeom>
              <a:avLst/>
              <a:gdLst/>
              <a:ahLst/>
              <a:cxnLst/>
              <a:rect l="l" t="t" r="r" b="b"/>
              <a:pathLst>
                <a:path w="576759" h="648099">
                  <a:moveTo>
                    <a:pt x="0" y="0"/>
                  </a:moveTo>
                  <a:lnTo>
                    <a:pt x="576759" y="0"/>
                  </a:lnTo>
                  <a:lnTo>
                    <a:pt x="576759" y="648099"/>
                  </a:lnTo>
                  <a:lnTo>
                    <a:pt x="0" y="648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3" name="Freeform 133"/>
            <p:cNvSpPr/>
            <p:nvPr/>
          </p:nvSpPr>
          <p:spPr>
            <a:xfrm>
              <a:off x="921344" y="562745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4" name="Freeform 134"/>
            <p:cNvSpPr/>
            <p:nvPr/>
          </p:nvSpPr>
          <p:spPr>
            <a:xfrm>
              <a:off x="1082922" y="578262"/>
              <a:ext cx="89267" cy="89267"/>
            </a:xfrm>
            <a:custGeom>
              <a:avLst/>
              <a:gdLst/>
              <a:ahLst/>
              <a:cxnLst/>
              <a:rect l="l" t="t" r="r" b="b"/>
              <a:pathLst>
                <a:path w="89267" h="89267">
                  <a:moveTo>
                    <a:pt x="0" y="0"/>
                  </a:moveTo>
                  <a:lnTo>
                    <a:pt x="89267" y="0"/>
                  </a:lnTo>
                  <a:lnTo>
                    <a:pt x="89267" y="89267"/>
                  </a:lnTo>
                  <a:lnTo>
                    <a:pt x="0" y="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5" name="TextBox 135"/>
            <p:cNvSpPr txBox="1"/>
            <p:nvPr/>
          </p:nvSpPr>
          <p:spPr>
            <a:xfrm rot="1529580">
              <a:off x="877809" y="294182"/>
              <a:ext cx="406013" cy="79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"/>
                </a:lnSpc>
              </a:pPr>
              <a:r>
                <a:rPr lang="en-US" sz="294" b="1">
                  <a:solidFill>
                    <a:srgbClr val="FFFFFF"/>
                  </a:solidFill>
                  <a:latin typeface="Montserrat 1 Ultra-Bold"/>
                  <a:ea typeface="Montserrat 1 Ultra-Bold"/>
                  <a:cs typeface="Montserrat 1 Ultra-Bold"/>
                  <a:sym typeface="Montserrat 1 Ultra-Bold"/>
                </a:rPr>
                <a:t>VOET BIJ STUK</a:t>
              </a:r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16947570" y="3810806"/>
            <a:ext cx="1272435" cy="2665388"/>
            <a:chOff x="0" y="0"/>
            <a:chExt cx="1696580" cy="3553851"/>
          </a:xfrm>
        </p:grpSpPr>
        <p:grpSp>
          <p:nvGrpSpPr>
            <p:cNvPr id="137" name="Group 137"/>
            <p:cNvGrpSpPr>
              <a:grpSpLocks noChangeAspect="1"/>
            </p:cNvGrpSpPr>
            <p:nvPr/>
          </p:nvGrpSpPr>
          <p:grpSpPr>
            <a:xfrm>
              <a:off x="531381" y="2664937"/>
              <a:ext cx="1165199" cy="888915"/>
              <a:chOff x="0" y="0"/>
              <a:chExt cx="3561804" cy="2717254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39" name="Group 139"/>
            <p:cNvGrpSpPr>
              <a:grpSpLocks noChangeAspect="1"/>
            </p:cNvGrpSpPr>
            <p:nvPr/>
          </p:nvGrpSpPr>
          <p:grpSpPr>
            <a:xfrm>
              <a:off x="0" y="0"/>
              <a:ext cx="1480094" cy="1646509"/>
              <a:chOff x="0" y="0"/>
              <a:chExt cx="4524388" cy="5033086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1" name="Freeform 141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2" name="Freeform 142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3" name="Freeform 143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4" name="Freeform 144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5" name="Freeform 145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46" name="Group 146"/>
            <p:cNvGrpSpPr>
              <a:grpSpLocks noChangeAspect="1"/>
            </p:cNvGrpSpPr>
            <p:nvPr/>
          </p:nvGrpSpPr>
          <p:grpSpPr>
            <a:xfrm>
              <a:off x="527642" y="2013282"/>
              <a:ext cx="668730" cy="324146"/>
              <a:chOff x="0" y="0"/>
              <a:chExt cx="2044192" cy="990854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8" name="Freeform 148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9" name="Freeform 149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0" name="Freeform 150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51" name="Group 151"/>
            <p:cNvGrpSpPr>
              <a:grpSpLocks noChangeAspect="1"/>
            </p:cNvGrpSpPr>
            <p:nvPr/>
          </p:nvGrpSpPr>
          <p:grpSpPr>
            <a:xfrm>
              <a:off x="224020" y="1668904"/>
              <a:ext cx="1206299" cy="330085"/>
              <a:chOff x="0" y="0"/>
              <a:chExt cx="3687445" cy="1009015"/>
            </a:xfrm>
          </p:grpSpPr>
          <p:sp>
            <p:nvSpPr>
              <p:cNvPr id="152" name="Freeform 152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3" name="Freeform 153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4" name="Freeform 154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5" name="Freeform 155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56" name="Group 156"/>
            <p:cNvGrpSpPr>
              <a:grpSpLocks noChangeAspect="1"/>
            </p:cNvGrpSpPr>
            <p:nvPr/>
          </p:nvGrpSpPr>
          <p:grpSpPr>
            <a:xfrm>
              <a:off x="450858" y="2350827"/>
              <a:ext cx="989470" cy="284847"/>
              <a:chOff x="0" y="0"/>
              <a:chExt cx="3024632" cy="870725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8" name="Freeform 158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9" name="Freeform 159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0" name="Freeform 160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  <p:grpSp>
        <p:nvGrpSpPr>
          <p:cNvPr id="161" name="Group 161"/>
          <p:cNvGrpSpPr/>
          <p:nvPr/>
        </p:nvGrpSpPr>
        <p:grpSpPr>
          <a:xfrm>
            <a:off x="16947570" y="78617"/>
            <a:ext cx="1272435" cy="2665388"/>
            <a:chOff x="0" y="0"/>
            <a:chExt cx="1696580" cy="3553851"/>
          </a:xfrm>
        </p:grpSpPr>
        <p:grpSp>
          <p:nvGrpSpPr>
            <p:cNvPr id="162" name="Group 162"/>
            <p:cNvGrpSpPr>
              <a:grpSpLocks noChangeAspect="1"/>
            </p:cNvGrpSpPr>
            <p:nvPr/>
          </p:nvGrpSpPr>
          <p:grpSpPr>
            <a:xfrm>
              <a:off x="531381" y="2664937"/>
              <a:ext cx="1165199" cy="888915"/>
              <a:chOff x="0" y="0"/>
              <a:chExt cx="3561804" cy="2717254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3581908" cy="2721991"/>
              </a:xfrm>
              <a:custGeom>
                <a:avLst/>
                <a:gdLst/>
                <a:ahLst/>
                <a:cxnLst/>
                <a:rect l="l" t="t" r="r" b="b"/>
                <a:pathLst>
                  <a:path w="3581908" h="2721991">
                    <a:moveTo>
                      <a:pt x="3496945" y="1683766"/>
                    </a:moveTo>
                    <a:cubicBezTo>
                      <a:pt x="3370961" y="2079879"/>
                      <a:pt x="3118993" y="2355342"/>
                      <a:pt x="2757170" y="2515489"/>
                    </a:cubicBezTo>
                    <a:cubicBezTo>
                      <a:pt x="2564765" y="2617089"/>
                      <a:pt x="2342769" y="2680589"/>
                      <a:pt x="2103755" y="2705481"/>
                    </a:cubicBezTo>
                    <a:cubicBezTo>
                      <a:pt x="1944370" y="2721991"/>
                      <a:pt x="1944370" y="2721991"/>
                      <a:pt x="1675130" y="2700020"/>
                    </a:cubicBezTo>
                    <a:cubicBezTo>
                      <a:pt x="1454912" y="2663317"/>
                      <a:pt x="1301115" y="2600706"/>
                      <a:pt x="1074801" y="2467356"/>
                    </a:cubicBezTo>
                    <a:cubicBezTo>
                      <a:pt x="865759" y="2256409"/>
                      <a:pt x="707771" y="2070862"/>
                      <a:pt x="565404" y="1819529"/>
                    </a:cubicBezTo>
                    <a:cubicBezTo>
                      <a:pt x="317500" y="1354201"/>
                      <a:pt x="131064" y="727710"/>
                      <a:pt x="0" y="0"/>
                    </a:cubicBezTo>
                    <a:lnTo>
                      <a:pt x="2782443" y="0"/>
                    </a:lnTo>
                    <a:cubicBezTo>
                      <a:pt x="2839466" y="81407"/>
                      <a:pt x="2901950" y="161290"/>
                      <a:pt x="2969895" y="239141"/>
                    </a:cubicBezTo>
                    <a:cubicBezTo>
                      <a:pt x="3256026" y="566928"/>
                      <a:pt x="3329432" y="654685"/>
                      <a:pt x="3452241" y="881253"/>
                    </a:cubicBezTo>
                    <a:cubicBezTo>
                      <a:pt x="3476371" y="925830"/>
                      <a:pt x="3532505" y="1035050"/>
                      <a:pt x="3547237" y="1115060"/>
                    </a:cubicBezTo>
                    <a:cubicBezTo>
                      <a:pt x="3581908" y="1304290"/>
                      <a:pt x="3550539" y="1515237"/>
                      <a:pt x="3496945" y="168376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64" name="Group 164"/>
            <p:cNvGrpSpPr>
              <a:grpSpLocks noChangeAspect="1"/>
            </p:cNvGrpSpPr>
            <p:nvPr/>
          </p:nvGrpSpPr>
          <p:grpSpPr>
            <a:xfrm>
              <a:off x="0" y="0"/>
              <a:ext cx="1480094" cy="1646509"/>
              <a:chOff x="0" y="0"/>
              <a:chExt cx="4524388" cy="5033086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291084" y="138176"/>
                <a:ext cx="4597400" cy="4831461"/>
              </a:xfrm>
              <a:custGeom>
                <a:avLst/>
                <a:gdLst/>
                <a:ahLst/>
                <a:cxnLst/>
                <a:rect l="l" t="t" r="r" b="b"/>
                <a:pathLst>
                  <a:path w="4597400" h="4831461">
                    <a:moveTo>
                      <a:pt x="4137406" y="4831461"/>
                    </a:moveTo>
                    <a:lnTo>
                      <a:pt x="314452" y="4831461"/>
                    </a:lnTo>
                    <a:cubicBezTo>
                      <a:pt x="282448" y="4734433"/>
                      <a:pt x="256286" y="4628642"/>
                      <a:pt x="237490" y="4509897"/>
                    </a:cubicBezTo>
                    <a:cubicBezTo>
                      <a:pt x="0" y="2616200"/>
                      <a:pt x="4597400" y="0"/>
                      <a:pt x="4137406" y="4831461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6" name="Freeform 166"/>
              <p:cNvSpPr/>
              <p:nvPr/>
            </p:nvSpPr>
            <p:spPr>
              <a:xfrm>
                <a:off x="27051" y="2998978"/>
                <a:ext cx="690753" cy="86944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869442">
                    <a:moveTo>
                      <a:pt x="640334" y="366776"/>
                    </a:moveTo>
                    <a:cubicBezTo>
                      <a:pt x="589788" y="147447"/>
                      <a:pt x="416814" y="0"/>
                      <a:pt x="254000" y="37592"/>
                    </a:cubicBezTo>
                    <a:cubicBezTo>
                      <a:pt x="91186" y="75184"/>
                      <a:pt x="0" y="283337"/>
                      <a:pt x="50419" y="502666"/>
                    </a:cubicBezTo>
                    <a:cubicBezTo>
                      <a:pt x="100838" y="721995"/>
                      <a:pt x="273939" y="869442"/>
                      <a:pt x="436753" y="831850"/>
                    </a:cubicBezTo>
                    <a:cubicBezTo>
                      <a:pt x="599567" y="794258"/>
                      <a:pt x="690753" y="586105"/>
                      <a:pt x="640334" y="366776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7" name="Freeform 167"/>
              <p:cNvSpPr/>
              <p:nvPr/>
            </p:nvSpPr>
            <p:spPr>
              <a:xfrm>
                <a:off x="416052" y="2172970"/>
                <a:ext cx="772668" cy="972312"/>
              </a:xfrm>
              <a:custGeom>
                <a:avLst/>
                <a:gdLst/>
                <a:ahLst/>
                <a:cxnLst/>
                <a:rect l="l" t="t" r="r" b="b"/>
                <a:pathLst>
                  <a:path w="772668" h="972312">
                    <a:moveTo>
                      <a:pt x="488569" y="930402"/>
                    </a:moveTo>
                    <a:cubicBezTo>
                      <a:pt x="670814" y="888492"/>
                      <a:pt x="772668" y="655574"/>
                      <a:pt x="716280" y="410210"/>
                    </a:cubicBezTo>
                    <a:cubicBezTo>
                      <a:pt x="659892" y="164846"/>
                      <a:pt x="466344" y="0"/>
                      <a:pt x="284099" y="41910"/>
                    </a:cubicBezTo>
                    <a:cubicBezTo>
                      <a:pt x="101854" y="83820"/>
                      <a:pt x="0" y="316738"/>
                      <a:pt x="56388" y="562102"/>
                    </a:cubicBezTo>
                    <a:cubicBezTo>
                      <a:pt x="112776" y="807466"/>
                      <a:pt x="306324" y="972312"/>
                      <a:pt x="488569" y="930402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8" name="Freeform 168"/>
              <p:cNvSpPr/>
              <p:nvPr/>
            </p:nvSpPr>
            <p:spPr>
              <a:xfrm>
                <a:off x="1004316" y="1346454"/>
                <a:ext cx="931545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210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672"/>
                    </a:cubicBezTo>
                    <a:cubicBezTo>
                      <a:pt x="136144" y="973455"/>
                      <a:pt x="369443" y="1172210"/>
                      <a:pt x="589026" y="1121664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9" name="Freeform 169"/>
              <p:cNvSpPr/>
              <p:nvPr/>
            </p:nvSpPr>
            <p:spPr>
              <a:xfrm>
                <a:off x="1856994" y="757428"/>
                <a:ext cx="931545" cy="1172083"/>
              </a:xfrm>
              <a:custGeom>
                <a:avLst/>
                <a:gdLst/>
                <a:ahLst/>
                <a:cxnLst/>
                <a:rect l="l" t="t" r="r" b="b"/>
                <a:pathLst>
                  <a:path w="931545" h="1172083">
                    <a:moveTo>
                      <a:pt x="589026" y="1121537"/>
                    </a:moveTo>
                    <a:cubicBezTo>
                      <a:pt x="808736" y="1070991"/>
                      <a:pt x="931545" y="790194"/>
                      <a:pt x="863473" y="494538"/>
                    </a:cubicBezTo>
                    <a:cubicBezTo>
                      <a:pt x="795401" y="198882"/>
                      <a:pt x="562102" y="0"/>
                      <a:pt x="342519" y="50546"/>
                    </a:cubicBezTo>
                    <a:cubicBezTo>
                      <a:pt x="122936" y="101092"/>
                      <a:pt x="0" y="381889"/>
                      <a:pt x="68072" y="677545"/>
                    </a:cubicBezTo>
                    <a:cubicBezTo>
                      <a:pt x="136144" y="973201"/>
                      <a:pt x="369443" y="1172083"/>
                      <a:pt x="589026" y="112153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0" name="Freeform 170"/>
              <p:cNvSpPr/>
              <p:nvPr/>
            </p:nvSpPr>
            <p:spPr>
              <a:xfrm>
                <a:off x="2782824" y="-12827"/>
                <a:ext cx="1662557" cy="2319782"/>
              </a:xfrm>
              <a:custGeom>
                <a:avLst/>
                <a:gdLst/>
                <a:ahLst/>
                <a:cxnLst/>
                <a:rect l="l" t="t" r="r" b="b"/>
                <a:pathLst>
                  <a:path w="1662557" h="2319782">
                    <a:moveTo>
                      <a:pt x="1077849" y="2231390"/>
                    </a:moveTo>
                    <a:cubicBezTo>
                      <a:pt x="1461770" y="2142998"/>
                      <a:pt x="1662557" y="1591691"/>
                      <a:pt x="1526286" y="999871"/>
                    </a:cubicBezTo>
                    <a:cubicBezTo>
                      <a:pt x="1390015" y="408051"/>
                      <a:pt x="968502" y="0"/>
                      <a:pt x="584581" y="88392"/>
                    </a:cubicBezTo>
                    <a:cubicBezTo>
                      <a:pt x="200660" y="176784"/>
                      <a:pt x="0" y="728091"/>
                      <a:pt x="136144" y="1319911"/>
                    </a:cubicBezTo>
                    <a:cubicBezTo>
                      <a:pt x="272288" y="1911731"/>
                      <a:pt x="693928" y="2319782"/>
                      <a:pt x="1077849" y="2231517"/>
                    </a:cubicBezTo>
                  </a:path>
                </a:pathLst>
              </a:custGeom>
              <a:solidFill>
                <a:srgbClr val="338B95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71" name="Group 171"/>
            <p:cNvGrpSpPr>
              <a:grpSpLocks noChangeAspect="1"/>
            </p:cNvGrpSpPr>
            <p:nvPr/>
          </p:nvGrpSpPr>
          <p:grpSpPr>
            <a:xfrm>
              <a:off x="527642" y="2013282"/>
              <a:ext cx="668730" cy="324146"/>
              <a:chOff x="0" y="0"/>
              <a:chExt cx="2044192" cy="990854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63500" y="63500"/>
                <a:ext cx="27533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75336" h="844550">
                    <a:moveTo>
                      <a:pt x="275336" y="0"/>
                    </a:moveTo>
                    <a:lnTo>
                      <a:pt x="0" y="0"/>
                    </a:lnTo>
                    <a:lnTo>
                      <a:pt x="0" y="844550"/>
                    </a:lnTo>
                    <a:lnTo>
                      <a:pt x="275336" y="84455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3" name="Freeform 173"/>
              <p:cNvSpPr/>
              <p:nvPr/>
            </p:nvSpPr>
            <p:spPr>
              <a:xfrm>
                <a:off x="392811" y="63500"/>
                <a:ext cx="50317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503174" h="844550">
                    <a:moveTo>
                      <a:pt x="503174" y="611759"/>
                    </a:moveTo>
                    <a:cubicBezTo>
                      <a:pt x="503174" y="684911"/>
                      <a:pt x="472821" y="742061"/>
                      <a:pt x="412115" y="783082"/>
                    </a:cubicBezTo>
                    <a:cubicBezTo>
                      <a:pt x="351409" y="824103"/>
                      <a:pt x="262763" y="844550"/>
                      <a:pt x="146050" y="844550"/>
                    </a:cubicBezTo>
                    <a:lnTo>
                      <a:pt x="0" y="844550"/>
                    </a:lnTo>
                    <a:lnTo>
                      <a:pt x="0" y="645541"/>
                    </a:lnTo>
                    <a:lnTo>
                      <a:pt x="121920" y="645541"/>
                    </a:lnTo>
                    <a:cubicBezTo>
                      <a:pt x="153289" y="645541"/>
                      <a:pt x="176911" y="639953"/>
                      <a:pt x="192532" y="628650"/>
                    </a:cubicBezTo>
                    <a:cubicBezTo>
                      <a:pt x="208153" y="617347"/>
                      <a:pt x="216027" y="600837"/>
                      <a:pt x="216027" y="579120"/>
                    </a:cubicBezTo>
                    <a:cubicBezTo>
                      <a:pt x="216027" y="557403"/>
                      <a:pt x="208280" y="541020"/>
                      <a:pt x="192532" y="529717"/>
                    </a:cubicBezTo>
                    <a:cubicBezTo>
                      <a:pt x="176784" y="518414"/>
                      <a:pt x="153289" y="512826"/>
                      <a:pt x="121920" y="512826"/>
                    </a:cubicBezTo>
                    <a:lnTo>
                      <a:pt x="0" y="512826"/>
                    </a:lnTo>
                    <a:lnTo>
                      <a:pt x="0" y="324612"/>
                    </a:lnTo>
                    <a:lnTo>
                      <a:pt x="83312" y="324612"/>
                    </a:lnTo>
                    <a:cubicBezTo>
                      <a:pt x="115570" y="324612"/>
                      <a:pt x="139065" y="319151"/>
                      <a:pt x="153924" y="308229"/>
                    </a:cubicBezTo>
                    <a:cubicBezTo>
                      <a:pt x="168783" y="297307"/>
                      <a:pt x="176276" y="281940"/>
                      <a:pt x="176276" y="261874"/>
                    </a:cubicBezTo>
                    <a:cubicBezTo>
                      <a:pt x="176276" y="240919"/>
                      <a:pt x="168783" y="225298"/>
                      <a:pt x="153924" y="214757"/>
                    </a:cubicBezTo>
                    <a:cubicBezTo>
                      <a:pt x="139065" y="204343"/>
                      <a:pt x="115570" y="199136"/>
                      <a:pt x="83312" y="199136"/>
                    </a:cubicBezTo>
                    <a:lnTo>
                      <a:pt x="0" y="199136"/>
                    </a:lnTo>
                    <a:lnTo>
                      <a:pt x="0" y="0"/>
                    </a:lnTo>
                    <a:lnTo>
                      <a:pt x="121920" y="0"/>
                    </a:lnTo>
                    <a:cubicBezTo>
                      <a:pt x="238506" y="0"/>
                      <a:pt x="324612" y="20701"/>
                      <a:pt x="380111" y="62103"/>
                    </a:cubicBezTo>
                    <a:cubicBezTo>
                      <a:pt x="435610" y="103505"/>
                      <a:pt x="463423" y="156464"/>
                      <a:pt x="463423" y="220853"/>
                    </a:cubicBezTo>
                    <a:cubicBezTo>
                      <a:pt x="463423" y="263398"/>
                      <a:pt x="451485" y="301498"/>
                      <a:pt x="427863" y="334772"/>
                    </a:cubicBezTo>
                    <a:cubicBezTo>
                      <a:pt x="408178" y="362458"/>
                      <a:pt x="381127" y="385318"/>
                      <a:pt x="346837" y="403225"/>
                    </a:cubicBezTo>
                    <a:cubicBezTo>
                      <a:pt x="348869" y="403860"/>
                      <a:pt x="351028" y="404622"/>
                      <a:pt x="353060" y="405384"/>
                    </a:cubicBezTo>
                    <a:cubicBezTo>
                      <a:pt x="400812" y="423926"/>
                      <a:pt x="437896" y="450596"/>
                      <a:pt x="464058" y="485648"/>
                    </a:cubicBezTo>
                    <a:cubicBezTo>
                      <a:pt x="490093" y="520573"/>
                      <a:pt x="503174" y="562737"/>
                      <a:pt x="503174" y="611759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4" name="Freeform 174"/>
              <p:cNvSpPr/>
              <p:nvPr/>
            </p:nvSpPr>
            <p:spPr>
              <a:xfrm>
                <a:off x="996188" y="63500"/>
                <a:ext cx="284734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284734" h="844550">
                    <a:moveTo>
                      <a:pt x="0" y="844550"/>
                    </a:moveTo>
                    <a:lnTo>
                      <a:pt x="284734" y="844550"/>
                    </a:lnTo>
                    <a:lnTo>
                      <a:pt x="2847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5" name="Freeform 175"/>
              <p:cNvSpPr/>
              <p:nvPr/>
            </p:nvSpPr>
            <p:spPr>
              <a:xfrm>
                <a:off x="1320673" y="63500"/>
                <a:ext cx="660019" cy="863854"/>
              </a:xfrm>
              <a:custGeom>
                <a:avLst/>
                <a:gdLst/>
                <a:ahLst/>
                <a:cxnLst/>
                <a:rect l="l" t="t" r="r" b="b"/>
                <a:pathLst>
                  <a:path w="660019" h="863854">
                    <a:moveTo>
                      <a:pt x="91694" y="0"/>
                    </a:moveTo>
                    <a:lnTo>
                      <a:pt x="91694" y="214757"/>
                    </a:lnTo>
                    <a:lnTo>
                      <a:pt x="378841" y="214757"/>
                    </a:lnTo>
                    <a:lnTo>
                      <a:pt x="378841" y="535686"/>
                    </a:lnTo>
                    <a:cubicBezTo>
                      <a:pt x="378841" y="605663"/>
                      <a:pt x="348234" y="640715"/>
                      <a:pt x="287147" y="640715"/>
                    </a:cubicBezTo>
                    <a:cubicBezTo>
                      <a:pt x="263779" y="640715"/>
                      <a:pt x="241300" y="633603"/>
                      <a:pt x="219583" y="619506"/>
                    </a:cubicBezTo>
                    <a:cubicBezTo>
                      <a:pt x="197866" y="605536"/>
                      <a:pt x="175768" y="584835"/>
                      <a:pt x="153289" y="557403"/>
                    </a:cubicBezTo>
                    <a:lnTo>
                      <a:pt x="0" y="738378"/>
                    </a:lnTo>
                    <a:cubicBezTo>
                      <a:pt x="35433" y="779399"/>
                      <a:pt x="79629" y="810641"/>
                      <a:pt x="132715" y="831850"/>
                    </a:cubicBezTo>
                    <a:cubicBezTo>
                      <a:pt x="185801" y="853186"/>
                      <a:pt x="245364" y="863854"/>
                      <a:pt x="311277" y="863854"/>
                    </a:cubicBezTo>
                    <a:cubicBezTo>
                      <a:pt x="424688" y="863854"/>
                      <a:pt x="511175" y="835279"/>
                      <a:pt x="570738" y="778256"/>
                    </a:cubicBezTo>
                    <a:cubicBezTo>
                      <a:pt x="630174" y="721106"/>
                      <a:pt x="660019" y="634619"/>
                      <a:pt x="660019" y="518795"/>
                    </a:cubicBezTo>
                    <a:lnTo>
                      <a:pt x="66001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76" name="Group 176"/>
            <p:cNvGrpSpPr>
              <a:grpSpLocks noChangeAspect="1"/>
            </p:cNvGrpSpPr>
            <p:nvPr/>
          </p:nvGrpSpPr>
          <p:grpSpPr>
            <a:xfrm>
              <a:off x="224020" y="1668904"/>
              <a:ext cx="1206299" cy="330085"/>
              <a:chOff x="0" y="0"/>
              <a:chExt cx="3687445" cy="1009015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63500" y="82169"/>
                <a:ext cx="994156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156" h="844550">
                    <a:moveTo>
                      <a:pt x="994156" y="0"/>
                    </a:moveTo>
                    <a:lnTo>
                      <a:pt x="637159" y="844550"/>
                    </a:lnTo>
                    <a:lnTo>
                      <a:pt x="357124" y="844550"/>
                    </a:lnTo>
                    <a:lnTo>
                      <a:pt x="0" y="0"/>
                    </a:lnTo>
                    <a:lnTo>
                      <a:pt x="306451" y="0"/>
                    </a:lnTo>
                    <a:lnTo>
                      <a:pt x="507492" y="492760"/>
                    </a:lnTo>
                    <a:lnTo>
                      <a:pt x="714248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8" name="Freeform 178"/>
              <p:cNvSpPr/>
              <p:nvPr/>
            </p:nvSpPr>
            <p:spPr>
              <a:xfrm>
                <a:off x="2096516" y="82169"/>
                <a:ext cx="702183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02183" h="844550">
                    <a:moveTo>
                      <a:pt x="260604" y="518795"/>
                    </a:moveTo>
                    <a:lnTo>
                      <a:pt x="637032" y="518795"/>
                    </a:lnTo>
                    <a:lnTo>
                      <a:pt x="637032" y="313690"/>
                    </a:lnTo>
                    <a:lnTo>
                      <a:pt x="260604" y="313690"/>
                    </a:lnTo>
                    <a:close/>
                    <a:moveTo>
                      <a:pt x="279908" y="629793"/>
                    </a:moveTo>
                    <a:lnTo>
                      <a:pt x="279908" y="214757"/>
                    </a:lnTo>
                    <a:lnTo>
                      <a:pt x="686435" y="214757"/>
                    </a:lnTo>
                    <a:lnTo>
                      <a:pt x="686435" y="0"/>
                    </a:lnTo>
                    <a:lnTo>
                      <a:pt x="0" y="0"/>
                    </a:lnTo>
                    <a:lnTo>
                      <a:pt x="0" y="844550"/>
                    </a:lnTo>
                    <a:lnTo>
                      <a:pt x="702183" y="844550"/>
                    </a:lnTo>
                    <a:lnTo>
                      <a:pt x="702183" y="629793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79" name="Freeform 179"/>
              <p:cNvSpPr/>
              <p:nvPr/>
            </p:nvSpPr>
            <p:spPr>
              <a:xfrm>
                <a:off x="2844546" y="82169"/>
                <a:ext cx="779399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779399" h="844550">
                    <a:moveTo>
                      <a:pt x="0" y="0"/>
                    </a:moveTo>
                    <a:lnTo>
                      <a:pt x="0" y="220726"/>
                    </a:lnTo>
                    <a:lnTo>
                      <a:pt x="247269" y="220726"/>
                    </a:lnTo>
                    <a:lnTo>
                      <a:pt x="247269" y="844550"/>
                    </a:lnTo>
                    <a:lnTo>
                      <a:pt x="532003" y="844550"/>
                    </a:lnTo>
                    <a:lnTo>
                      <a:pt x="532003" y="220726"/>
                    </a:lnTo>
                    <a:lnTo>
                      <a:pt x="779399" y="220726"/>
                    </a:lnTo>
                    <a:lnTo>
                      <a:pt x="779399" y="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0" name="Freeform 180"/>
              <p:cNvSpPr/>
              <p:nvPr/>
            </p:nvSpPr>
            <p:spPr>
              <a:xfrm>
                <a:off x="1039622" y="63500"/>
                <a:ext cx="953135" cy="882015"/>
              </a:xfrm>
              <a:custGeom>
                <a:avLst/>
                <a:gdLst/>
                <a:ahLst/>
                <a:cxnLst/>
                <a:rect l="l" t="t" r="r" b="b"/>
                <a:pathLst>
                  <a:path w="953135" h="882015">
                    <a:moveTo>
                      <a:pt x="917575" y="264160"/>
                    </a:moveTo>
                    <a:cubicBezTo>
                      <a:pt x="893826" y="210693"/>
                      <a:pt x="860679" y="163957"/>
                      <a:pt x="818007" y="124206"/>
                    </a:cubicBezTo>
                    <a:cubicBezTo>
                      <a:pt x="775335" y="84328"/>
                      <a:pt x="725043" y="53594"/>
                      <a:pt x="667131" y="31877"/>
                    </a:cubicBezTo>
                    <a:cubicBezTo>
                      <a:pt x="616839" y="13081"/>
                      <a:pt x="562356" y="2413"/>
                      <a:pt x="503555" y="0"/>
                    </a:cubicBezTo>
                    <a:lnTo>
                      <a:pt x="503555" y="231521"/>
                    </a:lnTo>
                    <a:cubicBezTo>
                      <a:pt x="520065" y="233680"/>
                      <a:pt x="535813" y="237871"/>
                      <a:pt x="550799" y="244221"/>
                    </a:cubicBezTo>
                    <a:cubicBezTo>
                      <a:pt x="573659" y="253873"/>
                      <a:pt x="593725" y="267716"/>
                      <a:pt x="611124" y="285877"/>
                    </a:cubicBezTo>
                    <a:cubicBezTo>
                      <a:pt x="628523" y="304038"/>
                      <a:pt x="641858" y="326136"/>
                      <a:pt x="651510" y="352171"/>
                    </a:cubicBezTo>
                    <a:cubicBezTo>
                      <a:pt x="661162" y="378333"/>
                      <a:pt x="665988" y="407924"/>
                      <a:pt x="665988" y="440944"/>
                    </a:cubicBezTo>
                    <a:cubicBezTo>
                      <a:pt x="665988" y="473837"/>
                      <a:pt x="661162" y="503428"/>
                      <a:pt x="651510" y="529590"/>
                    </a:cubicBezTo>
                    <a:cubicBezTo>
                      <a:pt x="641858" y="555752"/>
                      <a:pt x="628396" y="577850"/>
                      <a:pt x="611124" y="595884"/>
                    </a:cubicBezTo>
                    <a:cubicBezTo>
                      <a:pt x="593725" y="614045"/>
                      <a:pt x="573659" y="627888"/>
                      <a:pt x="550799" y="637540"/>
                    </a:cubicBezTo>
                    <a:cubicBezTo>
                      <a:pt x="535813" y="643890"/>
                      <a:pt x="520065" y="648081"/>
                      <a:pt x="503555" y="650240"/>
                    </a:cubicBezTo>
                    <a:lnTo>
                      <a:pt x="503555" y="882015"/>
                    </a:lnTo>
                    <a:cubicBezTo>
                      <a:pt x="561975" y="879602"/>
                      <a:pt x="616585" y="868807"/>
                      <a:pt x="667131" y="849884"/>
                    </a:cubicBezTo>
                    <a:cubicBezTo>
                      <a:pt x="725043" y="828167"/>
                      <a:pt x="775335" y="797433"/>
                      <a:pt x="818007" y="757555"/>
                    </a:cubicBezTo>
                    <a:cubicBezTo>
                      <a:pt x="860679" y="717677"/>
                      <a:pt x="893826" y="670941"/>
                      <a:pt x="917575" y="617093"/>
                    </a:cubicBezTo>
                    <a:cubicBezTo>
                      <a:pt x="941197" y="563118"/>
                      <a:pt x="953135" y="504444"/>
                      <a:pt x="953135" y="440944"/>
                    </a:cubicBezTo>
                    <a:cubicBezTo>
                      <a:pt x="953135" y="376555"/>
                      <a:pt x="941197" y="317627"/>
                      <a:pt x="917575" y="264160"/>
                    </a:cubicBezTo>
                    <a:moveTo>
                      <a:pt x="342011" y="285877"/>
                    </a:moveTo>
                    <a:cubicBezTo>
                      <a:pt x="359283" y="267716"/>
                      <a:pt x="379476" y="253873"/>
                      <a:pt x="402336" y="244221"/>
                    </a:cubicBezTo>
                    <a:cubicBezTo>
                      <a:pt x="417322" y="237871"/>
                      <a:pt x="433070" y="233680"/>
                      <a:pt x="449580" y="231521"/>
                    </a:cubicBezTo>
                    <a:lnTo>
                      <a:pt x="449580" y="0"/>
                    </a:lnTo>
                    <a:cubicBezTo>
                      <a:pt x="391414" y="2413"/>
                      <a:pt x="337058" y="13081"/>
                      <a:pt x="286512" y="31877"/>
                    </a:cubicBezTo>
                    <a:cubicBezTo>
                      <a:pt x="228219" y="53594"/>
                      <a:pt x="177800" y="84328"/>
                      <a:pt x="135128" y="124206"/>
                    </a:cubicBezTo>
                    <a:cubicBezTo>
                      <a:pt x="92456" y="163957"/>
                      <a:pt x="59309" y="210693"/>
                      <a:pt x="35560" y="264160"/>
                    </a:cubicBezTo>
                    <a:cubicBezTo>
                      <a:pt x="11811" y="317627"/>
                      <a:pt x="0" y="376555"/>
                      <a:pt x="0" y="440944"/>
                    </a:cubicBezTo>
                    <a:cubicBezTo>
                      <a:pt x="0" y="504444"/>
                      <a:pt x="11811" y="563118"/>
                      <a:pt x="35560" y="617093"/>
                    </a:cubicBezTo>
                    <a:cubicBezTo>
                      <a:pt x="59309" y="670941"/>
                      <a:pt x="92456" y="717804"/>
                      <a:pt x="135128" y="757555"/>
                    </a:cubicBezTo>
                    <a:cubicBezTo>
                      <a:pt x="177800" y="797306"/>
                      <a:pt x="228219" y="828167"/>
                      <a:pt x="286512" y="849884"/>
                    </a:cubicBezTo>
                    <a:cubicBezTo>
                      <a:pt x="336804" y="868553"/>
                      <a:pt x="391160" y="879348"/>
                      <a:pt x="449580" y="881888"/>
                    </a:cubicBezTo>
                    <a:lnTo>
                      <a:pt x="449580" y="650240"/>
                    </a:lnTo>
                    <a:cubicBezTo>
                      <a:pt x="433070" y="648081"/>
                      <a:pt x="417322" y="643890"/>
                      <a:pt x="402336" y="637540"/>
                    </a:cubicBezTo>
                    <a:cubicBezTo>
                      <a:pt x="379476" y="627888"/>
                      <a:pt x="359283" y="614045"/>
                      <a:pt x="342011" y="595884"/>
                    </a:cubicBezTo>
                    <a:cubicBezTo>
                      <a:pt x="324739" y="577850"/>
                      <a:pt x="311277" y="555752"/>
                      <a:pt x="301625" y="529590"/>
                    </a:cubicBezTo>
                    <a:cubicBezTo>
                      <a:pt x="291973" y="503428"/>
                      <a:pt x="287147" y="473837"/>
                      <a:pt x="287147" y="440944"/>
                    </a:cubicBezTo>
                    <a:cubicBezTo>
                      <a:pt x="287147" y="407924"/>
                      <a:pt x="291973" y="378333"/>
                      <a:pt x="301625" y="352171"/>
                    </a:cubicBezTo>
                    <a:cubicBezTo>
                      <a:pt x="311277" y="326136"/>
                      <a:pt x="324739" y="303911"/>
                      <a:pt x="342011" y="285877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181" name="Group 181"/>
            <p:cNvGrpSpPr>
              <a:grpSpLocks noChangeAspect="1"/>
            </p:cNvGrpSpPr>
            <p:nvPr/>
          </p:nvGrpSpPr>
          <p:grpSpPr>
            <a:xfrm>
              <a:off x="450858" y="2350827"/>
              <a:ext cx="989470" cy="284847"/>
              <a:chOff x="0" y="0"/>
              <a:chExt cx="3024632" cy="870725"/>
            </a:xfrm>
          </p:grpSpPr>
          <p:sp>
            <p:nvSpPr>
              <p:cNvPr id="182" name="Freeform 182"/>
              <p:cNvSpPr/>
              <p:nvPr/>
            </p:nvSpPr>
            <p:spPr>
              <a:xfrm>
                <a:off x="63500" y="63500"/>
                <a:ext cx="641096" cy="743712"/>
              </a:xfrm>
              <a:custGeom>
                <a:avLst/>
                <a:gdLst/>
                <a:ahLst/>
                <a:cxnLst/>
                <a:rect l="l" t="t" r="r" b="b"/>
                <a:pathLst>
                  <a:path w="641096" h="743712">
                    <a:moveTo>
                      <a:pt x="309880" y="743712"/>
                    </a:moveTo>
                    <a:cubicBezTo>
                      <a:pt x="250317" y="743712"/>
                      <a:pt x="192659" y="736981"/>
                      <a:pt x="137160" y="723392"/>
                    </a:cubicBezTo>
                    <a:cubicBezTo>
                      <a:pt x="81661" y="709803"/>
                      <a:pt x="35941" y="692277"/>
                      <a:pt x="0" y="670560"/>
                    </a:cubicBezTo>
                    <a:lnTo>
                      <a:pt x="77216" y="495808"/>
                    </a:lnTo>
                    <a:cubicBezTo>
                      <a:pt x="111125" y="515493"/>
                      <a:pt x="148844" y="531241"/>
                      <a:pt x="190500" y="543052"/>
                    </a:cubicBezTo>
                    <a:cubicBezTo>
                      <a:pt x="232156" y="554863"/>
                      <a:pt x="272542" y="560832"/>
                      <a:pt x="311912" y="560832"/>
                    </a:cubicBezTo>
                    <a:cubicBezTo>
                      <a:pt x="334899" y="560832"/>
                      <a:pt x="353060" y="559308"/>
                      <a:pt x="366268" y="556260"/>
                    </a:cubicBezTo>
                    <a:cubicBezTo>
                      <a:pt x="379476" y="553212"/>
                      <a:pt x="389128" y="548767"/>
                      <a:pt x="395224" y="543052"/>
                    </a:cubicBezTo>
                    <a:cubicBezTo>
                      <a:pt x="401320" y="537337"/>
                      <a:pt x="404368" y="530352"/>
                      <a:pt x="404368" y="522224"/>
                    </a:cubicBezTo>
                    <a:cubicBezTo>
                      <a:pt x="404368" y="509397"/>
                      <a:pt x="397256" y="499237"/>
                      <a:pt x="383032" y="491744"/>
                    </a:cubicBezTo>
                    <a:cubicBezTo>
                      <a:pt x="368808" y="484251"/>
                      <a:pt x="350012" y="478028"/>
                      <a:pt x="326644" y="472948"/>
                    </a:cubicBezTo>
                    <a:cubicBezTo>
                      <a:pt x="303276" y="467868"/>
                      <a:pt x="277749" y="462407"/>
                      <a:pt x="249936" y="456692"/>
                    </a:cubicBezTo>
                    <a:cubicBezTo>
                      <a:pt x="222123" y="450977"/>
                      <a:pt x="194183" y="443357"/>
                      <a:pt x="166116" y="433832"/>
                    </a:cubicBezTo>
                    <a:cubicBezTo>
                      <a:pt x="138049" y="424307"/>
                      <a:pt x="112268" y="411861"/>
                      <a:pt x="88900" y="396240"/>
                    </a:cubicBezTo>
                    <a:cubicBezTo>
                      <a:pt x="65532" y="380619"/>
                      <a:pt x="46736" y="360172"/>
                      <a:pt x="32512" y="334772"/>
                    </a:cubicBezTo>
                    <a:cubicBezTo>
                      <a:pt x="18288" y="309372"/>
                      <a:pt x="11176" y="277749"/>
                      <a:pt x="11176" y="239776"/>
                    </a:cubicBezTo>
                    <a:cubicBezTo>
                      <a:pt x="11176" y="195834"/>
                      <a:pt x="23495" y="155575"/>
                      <a:pt x="48260" y="119380"/>
                    </a:cubicBezTo>
                    <a:cubicBezTo>
                      <a:pt x="73025" y="83185"/>
                      <a:pt x="109855" y="54229"/>
                      <a:pt x="159004" y="32512"/>
                    </a:cubicBezTo>
                    <a:cubicBezTo>
                      <a:pt x="208153" y="10795"/>
                      <a:pt x="269240" y="0"/>
                      <a:pt x="342392" y="0"/>
                    </a:cubicBezTo>
                    <a:cubicBezTo>
                      <a:pt x="390525" y="0"/>
                      <a:pt x="437896" y="5080"/>
                      <a:pt x="484632" y="15240"/>
                    </a:cubicBezTo>
                    <a:cubicBezTo>
                      <a:pt x="531368" y="25400"/>
                      <a:pt x="573405" y="41021"/>
                      <a:pt x="610616" y="61976"/>
                    </a:cubicBezTo>
                    <a:lnTo>
                      <a:pt x="538480" y="235712"/>
                    </a:lnTo>
                    <a:cubicBezTo>
                      <a:pt x="503301" y="218059"/>
                      <a:pt x="469265" y="204851"/>
                      <a:pt x="436372" y="196088"/>
                    </a:cubicBezTo>
                    <a:cubicBezTo>
                      <a:pt x="403479" y="187325"/>
                      <a:pt x="371475" y="182880"/>
                      <a:pt x="340360" y="182880"/>
                    </a:cubicBezTo>
                    <a:cubicBezTo>
                      <a:pt x="317373" y="182880"/>
                      <a:pt x="299085" y="184912"/>
                      <a:pt x="285496" y="188976"/>
                    </a:cubicBezTo>
                    <a:cubicBezTo>
                      <a:pt x="271907" y="193040"/>
                      <a:pt x="262255" y="198501"/>
                      <a:pt x="256540" y="205232"/>
                    </a:cubicBezTo>
                    <a:cubicBezTo>
                      <a:pt x="250825" y="211963"/>
                      <a:pt x="247904" y="219456"/>
                      <a:pt x="247904" y="227584"/>
                    </a:cubicBezTo>
                    <a:cubicBezTo>
                      <a:pt x="247904" y="239776"/>
                      <a:pt x="255016" y="249428"/>
                      <a:pt x="269240" y="256540"/>
                    </a:cubicBezTo>
                    <a:cubicBezTo>
                      <a:pt x="283464" y="263652"/>
                      <a:pt x="302260" y="269621"/>
                      <a:pt x="325628" y="274320"/>
                    </a:cubicBezTo>
                    <a:cubicBezTo>
                      <a:pt x="348996" y="279019"/>
                      <a:pt x="374777" y="284099"/>
                      <a:pt x="402844" y="289560"/>
                    </a:cubicBezTo>
                    <a:cubicBezTo>
                      <a:pt x="430911" y="295021"/>
                      <a:pt x="458851" y="302514"/>
                      <a:pt x="486664" y="311912"/>
                    </a:cubicBezTo>
                    <a:cubicBezTo>
                      <a:pt x="514477" y="321310"/>
                      <a:pt x="540004" y="333883"/>
                      <a:pt x="563372" y="349504"/>
                    </a:cubicBezTo>
                    <a:cubicBezTo>
                      <a:pt x="586740" y="365125"/>
                      <a:pt x="605536" y="385445"/>
                      <a:pt x="619760" y="410464"/>
                    </a:cubicBezTo>
                    <a:cubicBezTo>
                      <a:pt x="633984" y="435483"/>
                      <a:pt x="641096" y="466725"/>
                      <a:pt x="641096" y="503936"/>
                    </a:cubicBezTo>
                    <a:cubicBezTo>
                      <a:pt x="641096" y="547243"/>
                      <a:pt x="628777" y="587121"/>
                      <a:pt x="604012" y="623316"/>
                    </a:cubicBezTo>
                    <a:cubicBezTo>
                      <a:pt x="579247" y="659511"/>
                      <a:pt x="542544" y="688721"/>
                      <a:pt x="493776" y="710692"/>
                    </a:cubicBezTo>
                    <a:cubicBezTo>
                      <a:pt x="445008" y="732663"/>
                      <a:pt x="383667" y="743712"/>
                      <a:pt x="309880" y="743712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3" name="Freeform 183"/>
              <p:cNvSpPr/>
              <p:nvPr/>
            </p:nvSpPr>
            <p:spPr>
              <a:xfrm>
                <a:off x="711708" y="79756"/>
                <a:ext cx="65633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656336" h="711200">
                    <a:moveTo>
                      <a:pt x="208280" y="711200"/>
                    </a:moveTo>
                    <a:lnTo>
                      <a:pt x="208280" y="185928"/>
                    </a:lnTo>
                    <a:lnTo>
                      <a:pt x="0" y="185928"/>
                    </a:lnTo>
                    <a:lnTo>
                      <a:pt x="0" y="0"/>
                    </a:lnTo>
                    <a:lnTo>
                      <a:pt x="656336" y="0"/>
                    </a:lnTo>
                    <a:lnTo>
                      <a:pt x="656336" y="185928"/>
                    </a:lnTo>
                    <a:lnTo>
                      <a:pt x="448056" y="185928"/>
                    </a:lnTo>
                    <a:lnTo>
                      <a:pt x="448056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4" name="Freeform 184"/>
              <p:cNvSpPr/>
              <p:nvPr/>
            </p:nvSpPr>
            <p:spPr>
              <a:xfrm>
                <a:off x="1413764" y="79756"/>
                <a:ext cx="692912" cy="727456"/>
              </a:xfrm>
              <a:custGeom>
                <a:avLst/>
                <a:gdLst/>
                <a:ahLst/>
                <a:cxnLst/>
                <a:rect l="l" t="t" r="r" b="b"/>
                <a:pathLst>
                  <a:path w="692912" h="727456">
                    <a:moveTo>
                      <a:pt x="346456" y="727456"/>
                    </a:moveTo>
                    <a:cubicBezTo>
                      <a:pt x="237363" y="727456"/>
                      <a:pt x="152400" y="697992"/>
                      <a:pt x="91440" y="639064"/>
                    </a:cubicBezTo>
                    <a:cubicBezTo>
                      <a:pt x="30480" y="580136"/>
                      <a:pt x="0" y="497459"/>
                      <a:pt x="0" y="391160"/>
                    </a:cubicBezTo>
                    <a:lnTo>
                      <a:pt x="0" y="0"/>
                    </a:lnTo>
                    <a:lnTo>
                      <a:pt x="239776" y="0"/>
                    </a:lnTo>
                    <a:lnTo>
                      <a:pt x="239776" y="384048"/>
                    </a:lnTo>
                    <a:cubicBezTo>
                      <a:pt x="239776" y="438277"/>
                      <a:pt x="249555" y="476631"/>
                      <a:pt x="269240" y="499364"/>
                    </a:cubicBezTo>
                    <a:cubicBezTo>
                      <a:pt x="288925" y="522097"/>
                      <a:pt x="315341" y="533400"/>
                      <a:pt x="348488" y="533400"/>
                    </a:cubicBezTo>
                    <a:cubicBezTo>
                      <a:pt x="382397" y="533400"/>
                      <a:pt x="408940" y="522097"/>
                      <a:pt x="428244" y="499364"/>
                    </a:cubicBezTo>
                    <a:cubicBezTo>
                      <a:pt x="447548" y="476631"/>
                      <a:pt x="457200" y="438277"/>
                      <a:pt x="457200" y="384048"/>
                    </a:cubicBezTo>
                    <a:lnTo>
                      <a:pt x="457200" y="0"/>
                    </a:lnTo>
                    <a:lnTo>
                      <a:pt x="692912" y="0"/>
                    </a:lnTo>
                    <a:lnTo>
                      <a:pt x="692912" y="391160"/>
                    </a:lnTo>
                    <a:cubicBezTo>
                      <a:pt x="692912" y="497459"/>
                      <a:pt x="662432" y="580136"/>
                      <a:pt x="601472" y="639064"/>
                    </a:cubicBezTo>
                    <a:cubicBezTo>
                      <a:pt x="540512" y="697992"/>
                      <a:pt x="455549" y="727456"/>
                      <a:pt x="346456" y="727456"/>
                    </a:cubicBezTo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85" name="Freeform 185"/>
              <p:cNvSpPr/>
              <p:nvPr/>
            </p:nvSpPr>
            <p:spPr>
              <a:xfrm>
                <a:off x="2216404" y="79756"/>
                <a:ext cx="744728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4728" h="711200">
                    <a:moveTo>
                      <a:pt x="467360" y="711200"/>
                    </a:moveTo>
                    <a:lnTo>
                      <a:pt x="258064" y="434848"/>
                    </a:lnTo>
                    <a:lnTo>
                      <a:pt x="413512" y="270256"/>
                    </a:lnTo>
                    <a:lnTo>
                      <a:pt x="744728" y="711200"/>
                    </a:lnTo>
                    <a:close/>
                    <a:moveTo>
                      <a:pt x="214376" y="558800"/>
                    </a:moveTo>
                    <a:lnTo>
                      <a:pt x="201168" y="295656"/>
                    </a:lnTo>
                    <a:lnTo>
                      <a:pt x="469392" y="0"/>
                    </a:lnTo>
                    <a:lnTo>
                      <a:pt x="730504" y="0"/>
                    </a:lnTo>
                    <a:lnTo>
                      <a:pt x="429768" y="331216"/>
                    </a:lnTo>
                    <a:lnTo>
                      <a:pt x="296672" y="467360"/>
                    </a:lnTo>
                    <a:close/>
                    <a:moveTo>
                      <a:pt x="0" y="0"/>
                    </a:moveTo>
                    <a:lnTo>
                      <a:pt x="235712" y="0"/>
                    </a:lnTo>
                    <a:lnTo>
                      <a:pt x="235712" y="711200"/>
                    </a:lnTo>
                    <a:lnTo>
                      <a:pt x="0" y="711200"/>
                    </a:lnTo>
                    <a:close/>
                  </a:path>
                </a:pathLst>
              </a:custGeom>
              <a:solidFill>
                <a:srgbClr val="338B94"/>
              </a:solidFill>
            </p:spPr>
            <p:txBody>
              <a:bodyPr/>
              <a:lstStyle/>
              <a:p>
                <a:endParaRPr lang="nl-BE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541" y="5925910"/>
            <a:ext cx="13708378" cy="3929735"/>
          </a:xfrm>
          <a:custGeom>
            <a:avLst/>
            <a:gdLst/>
            <a:ahLst/>
            <a:cxnLst/>
            <a:rect l="l" t="t" r="r" b="b"/>
            <a:pathLst>
              <a:path w="13708378" h="3929735">
                <a:moveTo>
                  <a:pt x="0" y="0"/>
                </a:moveTo>
                <a:lnTo>
                  <a:pt x="13708378" y="0"/>
                </a:lnTo>
                <a:lnTo>
                  <a:pt x="13708378" y="3929735"/>
                </a:lnTo>
                <a:lnTo>
                  <a:pt x="0" y="392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268908" y="3296734"/>
            <a:ext cx="4089375" cy="2453625"/>
          </a:xfrm>
          <a:custGeom>
            <a:avLst/>
            <a:gdLst/>
            <a:ahLst/>
            <a:cxnLst/>
            <a:rect l="l" t="t" r="r" b="b"/>
            <a:pathLst>
              <a:path w="4089375" h="2453625">
                <a:moveTo>
                  <a:pt x="0" y="0"/>
                </a:moveTo>
                <a:lnTo>
                  <a:pt x="4089375" y="0"/>
                </a:lnTo>
                <a:lnTo>
                  <a:pt x="4089375" y="2453625"/>
                </a:lnTo>
                <a:lnTo>
                  <a:pt x="0" y="2453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498993" y="6696574"/>
            <a:ext cx="1913608" cy="1277865"/>
          </a:xfrm>
          <a:custGeom>
            <a:avLst/>
            <a:gdLst/>
            <a:ahLst/>
            <a:cxnLst/>
            <a:rect l="l" t="t" r="r" b="b"/>
            <a:pathLst>
              <a:path w="1913608" h="1277865">
                <a:moveTo>
                  <a:pt x="0" y="0"/>
                </a:moveTo>
                <a:lnTo>
                  <a:pt x="1913608" y="0"/>
                </a:lnTo>
                <a:lnTo>
                  <a:pt x="1913608" y="1277865"/>
                </a:lnTo>
                <a:lnTo>
                  <a:pt x="0" y="1277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9459279" y="3296734"/>
            <a:ext cx="3540974" cy="2503469"/>
          </a:xfrm>
          <a:custGeom>
            <a:avLst/>
            <a:gdLst/>
            <a:ahLst/>
            <a:cxnLst/>
            <a:rect l="l" t="t" r="r" b="b"/>
            <a:pathLst>
              <a:path w="3540974" h="2503469">
                <a:moveTo>
                  <a:pt x="0" y="0"/>
                </a:moveTo>
                <a:lnTo>
                  <a:pt x="3540974" y="0"/>
                </a:lnTo>
                <a:lnTo>
                  <a:pt x="3540974" y="2503468"/>
                </a:lnTo>
                <a:lnTo>
                  <a:pt x="0" y="2503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4204445" y="3948394"/>
            <a:ext cx="4004499" cy="4456212"/>
            <a:chOff x="0" y="0"/>
            <a:chExt cx="5339332" cy="5941616"/>
          </a:xfrm>
        </p:grpSpPr>
        <p:grpSp>
          <p:nvGrpSpPr>
            <p:cNvPr id="7" name="Group 7"/>
            <p:cNvGrpSpPr/>
            <p:nvPr/>
          </p:nvGrpSpPr>
          <p:grpSpPr>
            <a:xfrm>
              <a:off x="27261" y="4471270"/>
              <a:ext cx="5312072" cy="1470346"/>
              <a:chOff x="0" y="0"/>
              <a:chExt cx="7155943" cy="198071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155942" cy="1980717"/>
              </a:xfrm>
              <a:custGeom>
                <a:avLst/>
                <a:gdLst/>
                <a:ahLst/>
                <a:cxnLst/>
                <a:rect l="l" t="t" r="r" b="b"/>
                <a:pathLst>
                  <a:path w="7155942" h="1980717">
                    <a:moveTo>
                      <a:pt x="0" y="0"/>
                    </a:moveTo>
                    <a:lnTo>
                      <a:pt x="7155942" y="0"/>
                    </a:lnTo>
                    <a:lnTo>
                      <a:pt x="7155942" y="1980717"/>
                    </a:lnTo>
                    <a:lnTo>
                      <a:pt x="0" y="198071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7155943" cy="1999767"/>
              </a:xfrm>
              <a:prstGeom prst="rect">
                <a:avLst/>
              </a:prstGeom>
            </p:spPr>
            <p:txBody>
              <a:bodyPr lIns="18171" tIns="18171" rIns="18171" bIns="18171" rtlCol="0" anchor="ctr"/>
              <a:lstStyle/>
              <a:p>
                <a:pPr algn="ctr">
                  <a:lnSpc>
                    <a:spcPts val="937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2116191" y="4768402"/>
              <a:ext cx="649724" cy="356127"/>
            </a:xfrm>
            <a:custGeom>
              <a:avLst/>
              <a:gdLst/>
              <a:ahLst/>
              <a:cxnLst/>
              <a:rect l="l" t="t" r="r" b="b"/>
              <a:pathLst>
                <a:path w="649724" h="356127">
                  <a:moveTo>
                    <a:pt x="0" y="0"/>
                  </a:moveTo>
                  <a:lnTo>
                    <a:pt x="649724" y="0"/>
                  </a:lnTo>
                  <a:lnTo>
                    <a:pt x="649724" y="356128"/>
                  </a:lnTo>
                  <a:lnTo>
                    <a:pt x="0" y="356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1179" y="4743604"/>
              <a:ext cx="915469" cy="356127"/>
            </a:xfrm>
            <a:custGeom>
              <a:avLst/>
              <a:gdLst/>
              <a:ahLst/>
              <a:cxnLst/>
              <a:rect l="l" t="t" r="r" b="b"/>
              <a:pathLst>
                <a:path w="915469" h="356127">
                  <a:moveTo>
                    <a:pt x="0" y="0"/>
                  </a:moveTo>
                  <a:lnTo>
                    <a:pt x="915469" y="0"/>
                  </a:lnTo>
                  <a:lnTo>
                    <a:pt x="915469" y="356127"/>
                  </a:lnTo>
                  <a:lnTo>
                    <a:pt x="0" y="356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399206" y="4743604"/>
              <a:ext cx="544426" cy="380926"/>
            </a:xfrm>
            <a:custGeom>
              <a:avLst/>
              <a:gdLst/>
              <a:ahLst/>
              <a:cxnLst/>
              <a:rect l="l" t="t" r="r" b="b"/>
              <a:pathLst>
                <a:path w="544426" h="380926">
                  <a:moveTo>
                    <a:pt x="0" y="0"/>
                  </a:moveTo>
                  <a:lnTo>
                    <a:pt x="544427" y="0"/>
                  </a:lnTo>
                  <a:lnTo>
                    <a:pt x="544427" y="380926"/>
                  </a:lnTo>
                  <a:lnTo>
                    <a:pt x="0" y="380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939139" y="4760085"/>
              <a:ext cx="1181054" cy="323164"/>
            </a:xfrm>
            <a:custGeom>
              <a:avLst/>
              <a:gdLst/>
              <a:ahLst/>
              <a:cxnLst/>
              <a:rect l="l" t="t" r="r" b="b"/>
              <a:pathLst>
                <a:path w="1181054" h="323164">
                  <a:moveTo>
                    <a:pt x="0" y="0"/>
                  </a:moveTo>
                  <a:lnTo>
                    <a:pt x="1181054" y="0"/>
                  </a:lnTo>
                  <a:lnTo>
                    <a:pt x="1181054" y="323164"/>
                  </a:lnTo>
                  <a:lnTo>
                    <a:pt x="0" y="323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89" t="-1777" r="-489" b="-1805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77861" y="3777278"/>
              <a:ext cx="2288397" cy="321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3"/>
                </a:lnSpc>
                <a:spcBef>
                  <a:spcPct val="0"/>
                </a:spcBef>
              </a:pPr>
              <a:r>
                <a:rPr lang="en-US" sz="716" b="1" spc="3">
                  <a:solidFill>
                    <a:srgbClr val="FFFFFF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GC den bussel</a:t>
              </a:r>
            </a:p>
            <a:p>
              <a:pPr algn="ctr">
                <a:lnSpc>
                  <a:spcPts val="949"/>
                </a:lnSpc>
                <a:spcBef>
                  <a:spcPct val="0"/>
                </a:spcBef>
              </a:pPr>
              <a:r>
                <a:rPr lang="en-US" sz="678" spc="3">
                  <a:solidFill>
                    <a:srgbClr val="FFFFFF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Haachtsebaan 54 in Keerbergen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93927" y="2136382"/>
              <a:ext cx="2110062" cy="2271976"/>
            </a:xfrm>
            <a:custGeom>
              <a:avLst/>
              <a:gdLst/>
              <a:ahLst/>
              <a:cxnLst/>
              <a:rect l="l" t="t" r="r" b="b"/>
              <a:pathLst>
                <a:path w="2110062" h="2271976">
                  <a:moveTo>
                    <a:pt x="0" y="0"/>
                  </a:moveTo>
                  <a:lnTo>
                    <a:pt x="2110061" y="0"/>
                  </a:lnTo>
                  <a:lnTo>
                    <a:pt x="2110061" y="2271977"/>
                  </a:lnTo>
                  <a:lnTo>
                    <a:pt x="0" y="2271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49" t="-899" r="-63869" b="-899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857802" y="1885408"/>
              <a:ext cx="1292390" cy="2319003"/>
            </a:xfrm>
            <a:custGeom>
              <a:avLst/>
              <a:gdLst/>
              <a:ahLst/>
              <a:cxnLst/>
              <a:rect l="l" t="t" r="r" b="b"/>
              <a:pathLst>
                <a:path w="1292390" h="2319003">
                  <a:moveTo>
                    <a:pt x="0" y="0"/>
                  </a:moveTo>
                  <a:lnTo>
                    <a:pt x="1292390" y="0"/>
                  </a:lnTo>
                  <a:lnTo>
                    <a:pt x="1292390" y="2319004"/>
                  </a:lnTo>
                  <a:lnTo>
                    <a:pt x="0" y="2319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65171" r="-4149"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293417" y="4731528"/>
              <a:ext cx="686533" cy="429876"/>
            </a:xfrm>
            <a:custGeom>
              <a:avLst/>
              <a:gdLst/>
              <a:ahLst/>
              <a:cxnLst/>
              <a:rect l="l" t="t" r="r" b="b"/>
              <a:pathLst>
                <a:path w="686533" h="429876">
                  <a:moveTo>
                    <a:pt x="0" y="0"/>
                  </a:moveTo>
                  <a:lnTo>
                    <a:pt x="686532" y="0"/>
                  </a:lnTo>
                  <a:lnTo>
                    <a:pt x="686532" y="429876"/>
                  </a:lnTo>
                  <a:lnTo>
                    <a:pt x="0" y="429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2611" b="-7167"/>
              </a:stretch>
            </a:blipFill>
          </p:spPr>
          <p:txBody>
            <a:bodyPr/>
            <a:lstStyle/>
            <a:p>
              <a:endParaRPr lang="nl-BE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5312072" cy="1801137"/>
              <a:chOff x="0" y="0"/>
              <a:chExt cx="7155943" cy="242632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155942" cy="2426329"/>
              </a:xfrm>
              <a:custGeom>
                <a:avLst/>
                <a:gdLst/>
                <a:ahLst/>
                <a:cxnLst/>
                <a:rect l="l" t="t" r="r" b="b"/>
                <a:pathLst>
                  <a:path w="7155942" h="2426329">
                    <a:moveTo>
                      <a:pt x="0" y="0"/>
                    </a:moveTo>
                    <a:lnTo>
                      <a:pt x="7155942" y="0"/>
                    </a:lnTo>
                    <a:lnTo>
                      <a:pt x="7155942" y="2426329"/>
                    </a:lnTo>
                    <a:lnTo>
                      <a:pt x="0" y="24263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7155943" cy="2445379"/>
              </a:xfrm>
              <a:prstGeom prst="rect">
                <a:avLst/>
              </a:prstGeom>
            </p:spPr>
            <p:txBody>
              <a:bodyPr lIns="18171" tIns="18171" rIns="18171" bIns="18171" rtlCol="0" anchor="ctr"/>
              <a:lstStyle/>
              <a:p>
                <a:pPr algn="ctr">
                  <a:lnSpc>
                    <a:spcPts val="937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89833" y="1885408"/>
              <a:ext cx="1009373" cy="999541"/>
            </a:xfrm>
            <a:custGeom>
              <a:avLst/>
              <a:gdLst/>
              <a:ahLst/>
              <a:cxnLst/>
              <a:rect l="l" t="t" r="r" b="b"/>
              <a:pathLst>
                <a:path w="1009373" h="999541">
                  <a:moveTo>
                    <a:pt x="0" y="0"/>
                  </a:moveTo>
                  <a:lnTo>
                    <a:pt x="1009373" y="0"/>
                  </a:lnTo>
                  <a:lnTo>
                    <a:pt x="1009373" y="999541"/>
                  </a:lnTo>
                  <a:lnTo>
                    <a:pt x="0" y="999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725967" y="2381770"/>
              <a:ext cx="1914659" cy="34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0"/>
                </a:lnSpc>
              </a:pPr>
              <a:r>
                <a:rPr lang="en-US" sz="883" b="1" spc="4">
                  <a:solidFill>
                    <a:srgbClr val="FFFFFF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 5 maart 2024 </a:t>
              </a:r>
            </a:p>
            <a:p>
              <a:pPr algn="ctr">
                <a:lnSpc>
                  <a:spcPts val="1060"/>
                </a:lnSpc>
              </a:pPr>
              <a:r>
                <a:rPr lang="en-US" sz="883" b="1" spc="4">
                  <a:solidFill>
                    <a:srgbClr val="FFFFFF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19.30 uur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817571" y="1515251"/>
              <a:ext cx="1608976" cy="174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4"/>
                </a:lnSpc>
              </a:pPr>
              <a:r>
                <a:rPr lang="en-US" sz="817" b="1" spc="4">
                  <a:solidFill>
                    <a:srgbClr val="04A85C"/>
                  </a:solidFill>
                  <a:latin typeface="IBM Plex Sans Condensed Bold"/>
                  <a:ea typeface="IBM Plex Sans Condensed Bold"/>
                  <a:cs typeface="IBM Plex Sans Condensed Bold"/>
                  <a:sym typeface="IBM Plex Sans Condensed Bold"/>
                </a:rPr>
                <a:t>GRATIS INFOMOMENT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8913" y="536009"/>
              <a:ext cx="3828766" cy="916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92"/>
                </a:lnSpc>
              </a:pPr>
              <a:r>
                <a:rPr lang="en-US" sz="2708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Rookstopcursus</a:t>
              </a:r>
            </a:p>
            <a:p>
              <a:pPr algn="ctr">
                <a:lnSpc>
                  <a:spcPts val="947"/>
                </a:lnSpc>
              </a:pPr>
              <a:r>
                <a:rPr lang="en-US" sz="1895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 groep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89833" y="2101813"/>
              <a:ext cx="1056890" cy="521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6"/>
                </a:lnSpc>
              </a:pPr>
              <a:r>
                <a:rPr lang="en-US" sz="74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ook </a:t>
              </a:r>
            </a:p>
            <a:p>
              <a:pPr algn="ctr">
                <a:lnSpc>
                  <a:spcPts val="1046"/>
                </a:lnSpc>
              </a:pPr>
              <a:r>
                <a:rPr lang="en-US" sz="74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voor </a:t>
              </a:r>
            </a:p>
            <a:p>
              <a:pPr algn="ctr">
                <a:lnSpc>
                  <a:spcPts val="1046"/>
                </a:lnSpc>
              </a:pPr>
              <a:r>
                <a:rPr lang="en-US" sz="747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vapers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91858" y="2980933"/>
              <a:ext cx="582876" cy="582876"/>
            </a:xfrm>
            <a:custGeom>
              <a:avLst/>
              <a:gdLst/>
              <a:ahLst/>
              <a:cxnLst/>
              <a:rect l="l" t="t" r="r" b="b"/>
              <a:pathLst>
                <a:path w="582876" h="582876">
                  <a:moveTo>
                    <a:pt x="0" y="0"/>
                  </a:moveTo>
                  <a:lnTo>
                    <a:pt x="582876" y="0"/>
                  </a:lnTo>
                  <a:lnTo>
                    <a:pt x="582876" y="582875"/>
                  </a:lnTo>
                  <a:lnTo>
                    <a:pt x="0" y="582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7" name="Freeform 27"/>
          <p:cNvSpPr/>
          <p:nvPr/>
        </p:nvSpPr>
        <p:spPr>
          <a:xfrm>
            <a:off x="4492513" y="2915379"/>
            <a:ext cx="4757215" cy="2901901"/>
          </a:xfrm>
          <a:custGeom>
            <a:avLst/>
            <a:gdLst/>
            <a:ahLst/>
            <a:cxnLst/>
            <a:rect l="l" t="t" r="r" b="b"/>
            <a:pathLst>
              <a:path w="4757215" h="2901901">
                <a:moveTo>
                  <a:pt x="0" y="0"/>
                </a:moveTo>
                <a:lnTo>
                  <a:pt x="4757216" y="0"/>
                </a:lnTo>
                <a:lnTo>
                  <a:pt x="4757216" y="2901901"/>
                </a:lnTo>
                <a:lnTo>
                  <a:pt x="0" y="29019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2002330" y="7228492"/>
            <a:ext cx="1995846" cy="1491895"/>
          </a:xfrm>
          <a:custGeom>
            <a:avLst/>
            <a:gdLst/>
            <a:ahLst/>
            <a:cxnLst/>
            <a:rect l="l" t="t" r="r" b="b"/>
            <a:pathLst>
              <a:path w="1995846" h="1491895">
                <a:moveTo>
                  <a:pt x="0" y="0"/>
                </a:moveTo>
                <a:lnTo>
                  <a:pt x="1995846" y="0"/>
                </a:lnTo>
                <a:lnTo>
                  <a:pt x="1995846" y="1491894"/>
                </a:lnTo>
                <a:lnTo>
                  <a:pt x="0" y="14918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4570643" y="4968182"/>
            <a:ext cx="1386701" cy="832021"/>
          </a:xfrm>
          <a:custGeom>
            <a:avLst/>
            <a:gdLst/>
            <a:ahLst/>
            <a:cxnLst/>
            <a:rect l="l" t="t" r="r" b="b"/>
            <a:pathLst>
              <a:path w="1386701" h="832021">
                <a:moveTo>
                  <a:pt x="0" y="0"/>
                </a:moveTo>
                <a:lnTo>
                  <a:pt x="1386701" y="0"/>
                </a:lnTo>
                <a:lnTo>
                  <a:pt x="1386701" y="832020"/>
                </a:lnTo>
                <a:lnTo>
                  <a:pt x="0" y="832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208890" y="553568"/>
            <a:ext cx="4625363" cy="3284008"/>
          </a:xfrm>
          <a:custGeom>
            <a:avLst/>
            <a:gdLst/>
            <a:ahLst/>
            <a:cxnLst/>
            <a:rect l="l" t="t" r="r" b="b"/>
            <a:pathLst>
              <a:path w="4625363" h="3284008">
                <a:moveTo>
                  <a:pt x="0" y="0"/>
                </a:moveTo>
                <a:lnTo>
                  <a:pt x="4625363" y="0"/>
                </a:lnTo>
                <a:lnTo>
                  <a:pt x="4625363" y="3284008"/>
                </a:lnTo>
                <a:lnTo>
                  <a:pt x="0" y="328400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498993" y="629028"/>
            <a:ext cx="850537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andere acties: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864B81A9310D4FB7C72D981EE3A323" ma:contentTypeVersion="19" ma:contentTypeDescription="Een nieuw document maken." ma:contentTypeScope="" ma:versionID="2f4afcd7cd2108c4aa2e27090c8b5a3f">
  <xsd:schema xmlns:xsd="http://www.w3.org/2001/XMLSchema" xmlns:xs="http://www.w3.org/2001/XMLSchema" xmlns:p="http://schemas.microsoft.com/office/2006/metadata/properties" xmlns:ns2="3d2598aa-6b93-46c1-9ba4-23a25bec0396" xmlns:ns3="5f782eac-dbcb-4617-81ae-d48306e91e69" targetNamespace="http://schemas.microsoft.com/office/2006/metadata/properties" ma:root="true" ma:fieldsID="824f68fce286b2906fd7e78d61664892" ns2:_="" ns3:_="">
    <xsd:import namespace="3d2598aa-6b93-46c1-9ba4-23a25bec0396"/>
    <xsd:import namespace="5f782eac-dbcb-4617-81ae-d48306e91e6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2598aa-6b93-46c1-9ba4-23a25bec0396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lcf76f155ced4ddcb4097134ff3c332f0" ma:index="11" nillable="true" ma:displayName="Image Tags_0" ma:hidden="true" ma:internalName="lcf76f155ced4ddcb4097134ff3c332f0" ma:readOnly="false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6110c7eb-a2f0-4ddc-b8b2-142ccefe53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82eac-dbcb-4617-81ae-d48306e91e6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3d2598aa-6b93-46c1-9ba4-23a25bec0396" xsi:nil="true"/>
    <MigrationWizIdVersion xmlns="3d2598aa-6b93-46c1-9ba4-23a25bec0396" xsi:nil="true"/>
    <lcf76f155ced4ddcb4097134ff3c332f0 xmlns="3d2598aa-6b93-46c1-9ba4-23a25bec0396" xsi:nil="true"/>
    <MigrationWizIdPermissions xmlns="3d2598aa-6b93-46c1-9ba4-23a25bec0396" xsi:nil="true"/>
    <lcf76f155ced4ddcb4097134ff3c332f xmlns="3d2598aa-6b93-46c1-9ba4-23a25bec039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AB83F2-14DD-4028-9749-7DD6F14AC461}"/>
</file>

<file path=customXml/itemProps2.xml><?xml version="1.0" encoding="utf-8"?>
<ds:datastoreItem xmlns:ds="http://schemas.openxmlformats.org/officeDocument/2006/customXml" ds:itemID="{FAB5F064-A701-4D90-8E12-5377CE56BA0F}"/>
</file>

<file path=customXml/itemProps3.xml><?xml version="1.0" encoding="utf-8"?>
<ds:datastoreItem xmlns:ds="http://schemas.openxmlformats.org/officeDocument/2006/customXml" ds:itemID="{927EC00D-8605-4B31-9D62-E484AF549F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Office PowerPoint</Application>
  <PresentationFormat>Aangepast</PresentationFormat>
  <Paragraphs>123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25" baseType="lpstr">
      <vt:lpstr>Montserrat 1 Heavy</vt:lpstr>
      <vt:lpstr>Montserrat 1 Italics</vt:lpstr>
      <vt:lpstr>Helvetica Bold</vt:lpstr>
      <vt:lpstr>IBM Plex Sans Condensed Bold</vt:lpstr>
      <vt:lpstr>Montserrat 1 Bold</vt:lpstr>
      <vt:lpstr>Calibri</vt:lpstr>
      <vt:lpstr>Montserrat 1 Thin</vt:lpstr>
      <vt:lpstr>Open Sans Bold</vt:lpstr>
      <vt:lpstr>Montserrat 1 Medium</vt:lpstr>
      <vt:lpstr>Arial</vt:lpstr>
      <vt:lpstr>Open Sans</vt:lpstr>
      <vt:lpstr>IBM Plex Sans Condensed</vt:lpstr>
      <vt:lpstr>Montserrat 2</vt:lpstr>
      <vt:lpstr>Montserrat 1 Ultra-Bold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Partnerdag Generatie Rookvrij</dc:title>
  <dc:creator>Anabel De Sousa | Alliantie Rookvrije Samenleving</dc:creator>
  <cp:lastModifiedBy>Anabel De Sousa | Alliantie Rookvrije Samenleving</cp:lastModifiedBy>
  <cp:revision>1</cp:revision>
  <dcterms:created xsi:type="dcterms:W3CDTF">2006-08-16T00:00:00Z</dcterms:created>
  <dcterms:modified xsi:type="dcterms:W3CDTF">2025-11-12T11:05:18Z</dcterms:modified>
  <dc:identifier>DAG3uBQCwcQ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0x01010086864B81A9310D4FB7C72D981EE3A323</vt:lpwstr>
  </property>
  <property fmtid="{D5CDD505-2E9C-101B-9397-08002B2CF9AE}" pid="3" name="MediaServiceImageTags">
    <vt:lpwstr/>
  </property>
</Properties>
</file>